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66" r:id="rId2"/>
    <p:sldMasterId id="2147483679" r:id="rId3"/>
  </p:sldMasterIdLst>
  <p:notesMasterIdLst>
    <p:notesMasterId r:id="rId22"/>
  </p:notesMasterIdLst>
  <p:sldIdLst>
    <p:sldId id="289" r:id="rId4"/>
    <p:sldId id="2147480477" r:id="rId5"/>
    <p:sldId id="285" r:id="rId6"/>
    <p:sldId id="284" r:id="rId7"/>
    <p:sldId id="283" r:id="rId8"/>
    <p:sldId id="274" r:id="rId9"/>
    <p:sldId id="276" r:id="rId10"/>
    <p:sldId id="282" r:id="rId11"/>
    <p:sldId id="292" r:id="rId12"/>
    <p:sldId id="278" r:id="rId13"/>
    <p:sldId id="291" r:id="rId14"/>
    <p:sldId id="275" r:id="rId15"/>
    <p:sldId id="272" r:id="rId16"/>
    <p:sldId id="261" r:id="rId17"/>
    <p:sldId id="287" r:id="rId18"/>
    <p:sldId id="257" r:id="rId19"/>
    <p:sldId id="277"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24A0B4-4D75-4AAC-ABAA-7C860D07830D}">
          <p14:sldIdLst>
            <p14:sldId id="289"/>
            <p14:sldId id="2147480477"/>
            <p14:sldId id="285"/>
            <p14:sldId id="284"/>
            <p14:sldId id="283"/>
            <p14:sldId id="274"/>
            <p14:sldId id="276"/>
            <p14:sldId id="282"/>
            <p14:sldId id="292"/>
            <p14:sldId id="278"/>
            <p14:sldId id="291"/>
            <p14:sldId id="275"/>
            <p14:sldId id="272"/>
            <p14:sldId id="261"/>
          </p14:sldIdLst>
        </p14:section>
        <p14:section name="Backup" id="{C04AF56F-414A-4B58-9344-DD57E6BE44B8}">
          <p14:sldIdLst>
            <p14:sldId id="287"/>
            <p14:sldId id="257"/>
            <p14:sldId id="277"/>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6F0"/>
    <a:srgbClr val="E0CB15"/>
    <a:srgbClr val="3CC583"/>
    <a:srgbClr val="DE84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355AF2-301E-4AA3-BD98-AA0EDCE488A8}" v="38" dt="2026-02-07T20:07:18.6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9" d="100"/>
          <a:sy n="109" d="100"/>
        </p:scale>
        <p:origin x="10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4145D3-CA81-4F86-9889-3CE4B539989E}" type="datetimeFigureOut">
              <a:rPr lang="en-US" smtClean="0"/>
              <a:t>2/14/2026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410C62-694A-4301-AAAA-C8F075D0E384}" type="slidenum">
              <a:rPr lang="en-US" smtClean="0"/>
              <a:t>‹#›</a:t>
            </a:fld>
            <a:endParaRPr lang="en-US"/>
          </a:p>
        </p:txBody>
      </p:sp>
    </p:spTree>
    <p:extLst>
      <p:ext uri="{BB962C8B-B14F-4D97-AF65-F5344CB8AC3E}">
        <p14:creationId xmlns:p14="http://schemas.microsoft.com/office/powerpoint/2010/main" val="2491985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45FC59-8D9A-4694-D3EA-FB89EADF4A6B}"/>
            </a:ext>
          </a:extLst>
        </p:cNvPr>
        <p:cNvGrpSpPr/>
        <p:nvPr/>
      </p:nvGrpSpPr>
      <p:grpSpPr>
        <a:xfrm>
          <a:off x="0" y="0"/>
          <a:ext cx="0" cy="0"/>
          <a:chOff x="0" y="0"/>
          <a:chExt cx="0" cy="0"/>
        </a:xfrm>
      </p:grpSpPr>
      <p:sp>
        <p:nvSpPr>
          <p:cNvPr id="2" name="Notes Placeholder 1">
            <a:extLst>
              <a:ext uri="{FF2B5EF4-FFF2-40B4-BE49-F238E27FC236}">
                <a16:creationId xmlns:a16="http://schemas.microsoft.com/office/drawing/2014/main" id="{21C9390F-5E25-879F-374F-B2B5E1E543E8}"/>
              </a:ext>
            </a:extLst>
          </p:cNvPr>
          <p:cNvSpPr>
            <a:spLocks noGrp="1"/>
          </p:cNvSpPr>
          <p:nvPr>
            <p:ph type="body" idx="1"/>
          </p:nvPr>
        </p:nvSpPr>
        <p:spPr/>
        <p:txBody>
          <a:bodyPr/>
          <a:lstStyle/>
          <a:p>
            <a:pPr marL="0" marR="0" lvl="0" indent="0" algn="l" defTabSz="411480" rtl="0" eaLnBrk="1" fontAlgn="auto" latinLnBrk="0" hangingPunct="1">
              <a:lnSpc>
                <a:spcPct val="100000"/>
              </a:lnSpc>
              <a:spcBef>
                <a:spcPts val="0"/>
              </a:spcBef>
              <a:spcAft>
                <a:spcPts val="0"/>
              </a:spcAft>
              <a:buClrTx/>
              <a:buSzTx/>
              <a:buFontTx/>
              <a:buNone/>
              <a:tabLst/>
              <a:defRPr/>
            </a:pPr>
            <a:r>
              <a:rPr lang="en-GB" sz="800" noProof="0">
                <a:solidFill>
                  <a:srgbClr val="000000"/>
                </a:solidFill>
                <a:latin typeface="Proximus" panose="00000500000000000000" pitchFamily="2" charset="0"/>
                <a:cs typeface="Proximus"/>
              </a:rPr>
              <a:t>Welcome to the new “agenda” slide. </a:t>
            </a:r>
          </a:p>
          <a:p>
            <a:pPr marL="0" marR="0" lvl="0" indent="0" algn="l" defTabSz="411480" rtl="0" eaLnBrk="1" fontAlgn="auto" latinLnBrk="0" hangingPunct="1">
              <a:lnSpc>
                <a:spcPct val="100000"/>
              </a:lnSpc>
              <a:spcBef>
                <a:spcPts val="0"/>
              </a:spcBef>
              <a:spcAft>
                <a:spcPts val="0"/>
              </a:spcAft>
              <a:buClrTx/>
              <a:buSzTx/>
              <a:buFontTx/>
              <a:buNone/>
              <a:tabLst/>
              <a:defRPr/>
            </a:pPr>
            <a:r>
              <a:rPr lang="en-GB" sz="800" noProof="0">
                <a:solidFill>
                  <a:srgbClr val="000000"/>
                </a:solidFill>
                <a:latin typeface="Proximus" panose="00000500000000000000" pitchFamily="2" charset="0"/>
                <a:cs typeface="Proximus"/>
              </a:rPr>
              <a:t>This menu is placed in a table! Keep that in mind when you edit it </a:t>
            </a:r>
            <a:r>
              <a:rPr lang="en-GB" sz="800" noProof="0">
                <a:solidFill>
                  <a:srgbClr val="000000"/>
                </a:solidFill>
                <a:latin typeface="Proximus" panose="00000500000000000000" pitchFamily="2" charset="0"/>
                <a:cs typeface="Proximus"/>
                <a:sym typeface="Wingdings" panose="05000000000000000000" pitchFamily="2" charset="2"/>
              </a:rPr>
              <a:t> (add a row in the table if you want to add a chapter)</a:t>
            </a:r>
            <a:endParaRPr lang="en-GB" sz="800" noProof="0">
              <a:solidFill>
                <a:srgbClr val="000000"/>
              </a:solidFill>
              <a:latin typeface="Proximus" panose="00000500000000000000" pitchFamily="2" charset="0"/>
              <a:cs typeface="Proximus"/>
            </a:endParaRPr>
          </a:p>
          <a:p>
            <a:r>
              <a:rPr lang="en-GB"/>
              <a:t>Check chapter 6 for a version of this agenda with place for timings and names of speakers.</a:t>
            </a:r>
          </a:p>
        </p:txBody>
      </p:sp>
    </p:spTree>
    <p:extLst>
      <p:ext uri="{BB962C8B-B14F-4D97-AF65-F5344CB8AC3E}">
        <p14:creationId xmlns:p14="http://schemas.microsoft.com/office/powerpoint/2010/main" val="2970603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410C62-694A-4301-AAAA-C8F075D0E384}" type="slidenum">
              <a:rPr lang="en-US" smtClean="0"/>
              <a:t>3</a:t>
            </a:fld>
            <a:endParaRPr lang="en-US"/>
          </a:p>
        </p:txBody>
      </p:sp>
    </p:spTree>
    <p:extLst>
      <p:ext uri="{BB962C8B-B14F-4D97-AF65-F5344CB8AC3E}">
        <p14:creationId xmlns:p14="http://schemas.microsoft.com/office/powerpoint/2010/main" val="212239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53FF97-E14C-A770-4738-0BADFEA75A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949CAC-4960-B23C-2DB9-DEB8A7C2CEF7}"/>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17310918-B31B-D970-9DAF-6546394DA7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68C54B-6970-783B-1625-091362E8A9F4}"/>
              </a:ext>
            </a:extLst>
          </p:cNvPr>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4985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126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63191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475382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147591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862154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p:bg>
      <p:bgPr>
        <a:gradFill>
          <a:gsLst>
            <a:gs pos="25000">
              <a:schemeClr val="bg1"/>
            </a:gs>
            <a:gs pos="100000">
              <a:srgbClr val="D12E67"/>
            </a:gs>
          </a:gsLst>
          <a:lin ang="3000000" scaled="0"/>
        </a:gra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719802DA-9C6B-5019-6934-ED9FA37D31CC}"/>
              </a:ext>
            </a:extLst>
          </p:cNvPr>
          <p:cNvSpPr/>
          <p:nvPr userDrawn="1"/>
        </p:nvSpPr>
        <p:spPr>
          <a:xfrm>
            <a:off x="2246688" y="-11947"/>
            <a:ext cx="9945313" cy="6869948"/>
          </a:xfrm>
          <a:custGeom>
            <a:avLst/>
            <a:gdLst>
              <a:gd name="connsiteX0" fmla="*/ 2302546 w 9928016"/>
              <a:gd name="connsiteY0" fmla="*/ 0 h 6857999"/>
              <a:gd name="connsiteX1" fmla="*/ 9928016 w 9928016"/>
              <a:gd name="connsiteY1" fmla="*/ 0 h 6857999"/>
              <a:gd name="connsiteX2" fmla="*/ 9928016 w 9928016"/>
              <a:gd name="connsiteY2" fmla="*/ 6857999 h 6857999"/>
              <a:gd name="connsiteX3" fmla="*/ 0 w 9928016"/>
              <a:gd name="connsiteY3" fmla="*/ 6857999 h 6857999"/>
              <a:gd name="connsiteX4" fmla="*/ 1111071 w 9928016"/>
              <a:gd name="connsiteY4" fmla="*/ 2436517 h 6857999"/>
              <a:gd name="connsiteX5" fmla="*/ 2231554 w 9928016"/>
              <a:gd name="connsiteY5" fmla="*/ 89464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28016" h="6857999">
                <a:moveTo>
                  <a:pt x="2302546" y="0"/>
                </a:moveTo>
                <a:lnTo>
                  <a:pt x="9928016" y="0"/>
                </a:lnTo>
                <a:lnTo>
                  <a:pt x="9928016" y="6857999"/>
                </a:lnTo>
                <a:lnTo>
                  <a:pt x="0" y="6857999"/>
                </a:lnTo>
                <a:lnTo>
                  <a:pt x="1111071" y="2436517"/>
                </a:lnTo>
                <a:cubicBezTo>
                  <a:pt x="1331459" y="1559487"/>
                  <a:pt x="1719159" y="768637"/>
                  <a:pt x="2231554" y="89464"/>
                </a:cubicBezTo>
                <a:close/>
              </a:path>
            </a:pathLst>
          </a:cu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vert="horz" wrap="square" lIns="144000" tIns="144000" rIns="144000" bIns="144000" rtlCol="0" anchor="t" anchorCtr="0">
            <a:noAutofit/>
          </a:bodyPr>
          <a:lstStyle/>
          <a:p>
            <a:pPr algn="ctr" defTabSz="1624517"/>
            <a:r>
              <a:rPr lang="en-BE" sz="1600" b="1">
                <a:solidFill>
                  <a:schemeClr val="tx1"/>
                </a:solidFill>
                <a:latin typeface="Proximus" panose="00000500000000000000" pitchFamily="2" charset="0"/>
                <a:cs typeface="Proximus"/>
              </a:rPr>
              <a:t>  </a:t>
            </a:r>
            <a:endParaRPr lang="en-GB" sz="1600" b="1" err="1">
              <a:solidFill>
                <a:schemeClr val="tx1"/>
              </a:solidFill>
              <a:latin typeface="Proximus" panose="00000500000000000000" pitchFamily="2" charset="0"/>
              <a:cs typeface="Proximus"/>
            </a:endParaRPr>
          </a:p>
        </p:txBody>
      </p:sp>
      <p:sp>
        <p:nvSpPr>
          <p:cNvPr id="2" name="Title 1"/>
          <p:cNvSpPr>
            <a:spLocks noGrp="1"/>
          </p:cNvSpPr>
          <p:nvPr>
            <p:ph type="title" hasCustomPrompt="1"/>
          </p:nvPr>
        </p:nvSpPr>
        <p:spPr>
          <a:xfrm>
            <a:off x="613837" y="503768"/>
            <a:ext cx="2678004" cy="1223432"/>
          </a:xfrm>
        </p:spPr>
        <p:txBody>
          <a:bodyPr anchor="t"/>
          <a:lstStyle>
            <a:lvl1pPr>
              <a:defRPr b="1">
                <a:solidFill>
                  <a:schemeClr val="tx1"/>
                </a:solidFill>
              </a:defRPr>
            </a:lvl1pPr>
          </a:lstStyle>
          <a:p>
            <a:r>
              <a:rPr lang="en-US"/>
              <a:t>Click to edit slide title</a:t>
            </a:r>
            <a:endParaRPr lang="nl-BE"/>
          </a:p>
        </p:txBody>
      </p:sp>
      <p:sp>
        <p:nvSpPr>
          <p:cNvPr id="6" name="Table Placeholder 5">
            <a:extLst>
              <a:ext uri="{FF2B5EF4-FFF2-40B4-BE49-F238E27FC236}">
                <a16:creationId xmlns:a16="http://schemas.microsoft.com/office/drawing/2014/main" id="{50937FAA-8D57-3878-00AC-49FA9EB8DC1C}"/>
              </a:ext>
            </a:extLst>
          </p:cNvPr>
          <p:cNvSpPr>
            <a:spLocks noGrp="1"/>
          </p:cNvSpPr>
          <p:nvPr>
            <p:ph type="tbl" sz="quarter" idx="10"/>
          </p:nvPr>
        </p:nvSpPr>
        <p:spPr>
          <a:xfrm>
            <a:off x="4551680" y="1383890"/>
            <a:ext cx="7015904" cy="4688828"/>
          </a:xfrm>
        </p:spPr>
        <p:txBody>
          <a:bodyPr/>
          <a:lstStyle/>
          <a:p>
            <a:r>
              <a:rPr lang="en-US"/>
              <a:t>Click icon to add table</a:t>
            </a:r>
          </a:p>
        </p:txBody>
      </p:sp>
    </p:spTree>
    <p:extLst>
      <p:ext uri="{BB962C8B-B14F-4D97-AF65-F5344CB8AC3E}">
        <p14:creationId xmlns:p14="http://schemas.microsoft.com/office/powerpoint/2010/main" val="34632040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9721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0965359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9006718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9477822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265490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DCFBB"/>
          </a:solidFill>
          <a:ln/>
        </p:spPr>
        <p:txBody>
          <a:bodyPr/>
          <a:lstStyle/>
          <a:p>
            <a:endParaRPr lang="en-US"/>
          </a:p>
        </p:txBody>
      </p:sp>
      <p:sp>
        <p:nvSpPr>
          <p:cNvPr id="3" name="Shape 1"/>
          <p:cNvSpPr/>
          <p:nvPr/>
        </p:nvSpPr>
        <p:spPr>
          <a:xfrm>
            <a:off x="0" y="0"/>
            <a:ext cx="12192000" cy="6858000"/>
          </a:xfrm>
          <a:prstGeom prst="rect">
            <a:avLst/>
          </a:prstGeom>
          <a:solidFill>
            <a:srgbClr val="F9F6F0"/>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6330669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5271338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C7E0E7"/>
          </a:solidFill>
          <a:ln/>
        </p:spPr>
      </p:sp>
      <p:sp>
        <p:nvSpPr>
          <p:cNvPr id="3" name="Shape 1"/>
          <p:cNvSpPr/>
          <p:nvPr/>
        </p:nvSpPr>
        <p:spPr>
          <a:xfrm>
            <a:off x="0" y="0"/>
            <a:ext cx="12192000" cy="6858000"/>
          </a:xfrm>
          <a:prstGeom prst="rect">
            <a:avLst/>
          </a:prstGeom>
          <a:solidFill>
            <a:srgbClr val="FAF9F5"/>
          </a:solidFill>
          <a:ln/>
        </p:spPr>
      </p:sp>
      <p:pic>
        <p:nvPicPr>
          <p:cNvPr id="4" name="Image 0" descr="preencoded.png">
            <a:hlinkClick r:id="rId2"/>
          </p:cNvPr>
          <p:cNvPicPr>
            <a:picLocks noChangeAspect="1"/>
          </p:cNvPicPr>
          <p:nvPr/>
        </p:nvPicPr>
        <p:blipFill>
          <a:blip r:embed="rId3"/>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06192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11424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7435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143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28930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2/14/2026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33539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2/14/2026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85384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2/14/2026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33847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3489466"/>
      </p:ext>
    </p:extLst>
  </p:cSld>
  <p:clrMap bg1="lt1" tx1="dk1" bg2="lt2" tx2="dk2" accent1="accent1" accent2="accent2" accent3="accent3" accent4="accent4" accent5="accent5" accent6="accent6" hlink="hlink" folHlink="folHlink"/>
  <p:sldLayoutIdLst>
    <p:sldLayoutId id="2147483664" r:id="rId1"/>
    <p:sldLayoutId id="2147483665" r:id="rId2"/>
  </p:sldLayoutIdLst>
  <p:hf sldNum="0" hdr="0" ftr="0" dt="0"/>
  <p:txStyles>
    <p:titleStyle>
      <a:lvl1pPr algn="ctr" defTabSz="761970" rtl="0" eaLnBrk="1" latinLnBrk="0" hangingPunct="1">
        <a:spcBef>
          <a:spcPct val="0"/>
        </a:spcBef>
        <a:buNone/>
        <a:defRPr sz="3667" kern="1200">
          <a:solidFill>
            <a:schemeClr val="tx1"/>
          </a:solidFill>
          <a:latin typeface="+mj-lt"/>
          <a:ea typeface="+mj-ea"/>
          <a:cs typeface="+mj-cs"/>
        </a:defRPr>
      </a:lvl1pPr>
    </p:titleStyle>
    <p:bodyStyle>
      <a:lvl1pPr marL="285739" indent="-285739" algn="l" defTabSz="761970" rtl="0" eaLnBrk="1" latinLnBrk="0" hangingPunct="1">
        <a:spcBef>
          <a:spcPct val="20000"/>
        </a:spcBef>
        <a:buFont typeface="Arial" pitchFamily="34" charset="0"/>
        <a:buChar char="•"/>
        <a:defRPr sz="2667" kern="1200">
          <a:solidFill>
            <a:schemeClr val="tx1"/>
          </a:solidFill>
          <a:latin typeface="+mn-lt"/>
          <a:ea typeface="+mn-ea"/>
          <a:cs typeface="+mn-cs"/>
        </a:defRPr>
      </a:lvl1pPr>
      <a:lvl2pPr marL="619100" indent="-238115" algn="l" defTabSz="761970" rtl="0" eaLnBrk="1" latinLnBrk="0" hangingPunct="1">
        <a:spcBef>
          <a:spcPct val="20000"/>
        </a:spcBef>
        <a:buFont typeface="Arial" pitchFamily="34" charset="0"/>
        <a:buChar char="–"/>
        <a:defRPr sz="2333" kern="1200">
          <a:solidFill>
            <a:schemeClr val="tx1"/>
          </a:solidFill>
          <a:latin typeface="+mn-lt"/>
          <a:ea typeface="+mn-ea"/>
          <a:cs typeface="+mn-cs"/>
        </a:defRPr>
      </a:lvl2pPr>
      <a:lvl3pPr marL="952462" indent="-190492" algn="l" defTabSz="76197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33447"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4pPr>
      <a:lvl5pPr marL="171443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5pPr>
      <a:lvl6pPr marL="209541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6pPr>
      <a:lvl7pPr marL="247640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7pPr>
      <a:lvl8pPr marL="285738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8pPr>
      <a:lvl9pPr marL="3238370"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2/14/2026</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29645477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87"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200941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Lst>
  <p:hf sldNum="0" hdr="0" ftr="0" dt="0"/>
  <p:txStyles>
    <p:titleStyle>
      <a:lvl1pPr algn="ctr" defTabSz="761970" rtl="0" eaLnBrk="1" latinLnBrk="0" hangingPunct="1">
        <a:spcBef>
          <a:spcPct val="0"/>
        </a:spcBef>
        <a:buNone/>
        <a:defRPr sz="3667" kern="1200">
          <a:solidFill>
            <a:schemeClr val="tx1"/>
          </a:solidFill>
          <a:latin typeface="+mj-lt"/>
          <a:ea typeface="+mj-ea"/>
          <a:cs typeface="+mj-cs"/>
        </a:defRPr>
      </a:lvl1pPr>
    </p:titleStyle>
    <p:bodyStyle>
      <a:lvl1pPr marL="285739" indent="-285739" algn="l" defTabSz="761970" rtl="0" eaLnBrk="1" latinLnBrk="0" hangingPunct="1">
        <a:spcBef>
          <a:spcPct val="20000"/>
        </a:spcBef>
        <a:buFont typeface="Arial" pitchFamily="34" charset="0"/>
        <a:buChar char="•"/>
        <a:defRPr sz="2667" kern="1200">
          <a:solidFill>
            <a:schemeClr val="tx1"/>
          </a:solidFill>
          <a:latin typeface="+mn-lt"/>
          <a:ea typeface="+mn-ea"/>
          <a:cs typeface="+mn-cs"/>
        </a:defRPr>
      </a:lvl1pPr>
      <a:lvl2pPr marL="619100" indent="-238115" algn="l" defTabSz="761970" rtl="0" eaLnBrk="1" latinLnBrk="0" hangingPunct="1">
        <a:spcBef>
          <a:spcPct val="20000"/>
        </a:spcBef>
        <a:buFont typeface="Arial" pitchFamily="34" charset="0"/>
        <a:buChar char="–"/>
        <a:defRPr sz="2333" kern="1200">
          <a:solidFill>
            <a:schemeClr val="tx1"/>
          </a:solidFill>
          <a:latin typeface="+mn-lt"/>
          <a:ea typeface="+mn-ea"/>
          <a:cs typeface="+mn-cs"/>
        </a:defRPr>
      </a:lvl2pPr>
      <a:lvl3pPr marL="952462" indent="-190492" algn="l" defTabSz="76197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33447"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4pPr>
      <a:lvl5pPr marL="171443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5pPr>
      <a:lvl6pPr marL="209541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6pPr>
      <a:lvl7pPr marL="2476401"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7pPr>
      <a:lvl8pPr marL="2857386"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8pPr>
      <a:lvl9pPr marL="3238370" indent="-190492" algn="l" defTabSz="761970" rtl="0" eaLnBrk="1" latinLnBrk="0" hangingPunct="1">
        <a:spcBef>
          <a:spcPct val="20000"/>
        </a:spcBef>
        <a:buFont typeface="Arial" pitchFamily="34" charset="0"/>
        <a:buChar char="•"/>
        <a:defRPr sz="1667"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kedar.Pavaskar@hotmail.com" TargetMode="External"/><Relationship Id="rId2" Type="http://schemas.openxmlformats.org/officeDocument/2006/relationships/notesSlide" Target="../notesSlides/notesSlide5.xml"/><Relationship Id="rId1" Type="http://schemas.openxmlformats.org/officeDocument/2006/relationships/slideLayout" Target="../slideLayouts/slideLayout21.xml"/><Relationship Id="rId5" Type="http://schemas.openxmlformats.org/officeDocument/2006/relationships/image" Target="../media/image12.png"/><Relationship Id="rId4" Type="http://schemas.openxmlformats.org/officeDocument/2006/relationships/hyperlink" Target="mailto:vinayhereon@gmail.com"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F97B0ED8-63EB-0DDB-D268-A61B20372692}"/>
              </a:ext>
            </a:extLst>
          </p:cNvPr>
          <p:cNvSpPr/>
          <p:nvPr/>
        </p:nvSpPr>
        <p:spPr>
          <a:xfrm>
            <a:off x="213440" y="2451800"/>
            <a:ext cx="7556421" cy="141755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5550"/>
              </a:lnSpc>
              <a:buNone/>
            </a:pPr>
            <a:r>
              <a:rPr lang="en-US" sz="4450" dirty="0">
                <a:solidFill>
                  <a:schemeClr val="accent2">
                    <a:lumMod val="75000"/>
                  </a:schemeClr>
                </a:solidFill>
                <a:latin typeface="Host Grotesk Medium" pitchFamily="34" charset="0"/>
                <a:ea typeface="Host Grotesk Medium" pitchFamily="34" charset="-122"/>
                <a:cs typeface="Host Grotesk Medium" pitchFamily="34" charset="-120"/>
              </a:rPr>
              <a:t>Project Helios: </a:t>
            </a:r>
            <a:r>
              <a:rPr lang="en-US" sz="4450" dirty="0">
                <a:solidFill>
                  <a:srgbClr val="2E3C4E"/>
                </a:solidFill>
                <a:latin typeface="Host Grotesk Medium" pitchFamily="34" charset="0"/>
                <a:ea typeface="Host Grotesk Medium" pitchFamily="34" charset="-122"/>
                <a:cs typeface="Host Grotesk Medium" pitchFamily="34" charset="-120"/>
              </a:rPr>
              <a:t>ISO 27001 Governance &amp; Risk Portfolio</a:t>
            </a:r>
            <a:endParaRPr lang="en-US" sz="4450" dirty="0"/>
          </a:p>
        </p:txBody>
      </p:sp>
      <p:sp>
        <p:nvSpPr>
          <p:cNvPr id="3" name="Text 2">
            <a:extLst>
              <a:ext uri="{FF2B5EF4-FFF2-40B4-BE49-F238E27FC236}">
                <a16:creationId xmlns:a16="http://schemas.microsoft.com/office/drawing/2014/main" id="{E7865B9E-24CB-6DF2-C457-E35ACE267E77}"/>
              </a:ext>
            </a:extLst>
          </p:cNvPr>
          <p:cNvSpPr/>
          <p:nvPr/>
        </p:nvSpPr>
        <p:spPr>
          <a:xfrm>
            <a:off x="931441" y="5082383"/>
            <a:ext cx="7556421" cy="272177"/>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00"/>
              </a:lnSpc>
              <a:buNone/>
            </a:pPr>
            <a:r>
              <a:rPr lang="en-US" sz="1400" dirty="0">
                <a:solidFill>
                  <a:srgbClr val="384653"/>
                </a:solidFill>
                <a:latin typeface="Roboto" pitchFamily="34" charset="0"/>
                <a:ea typeface="Roboto" pitchFamily="34" charset="-122"/>
                <a:cs typeface="Roboto" pitchFamily="34" charset="-120"/>
              </a:rPr>
              <a:t>Presented by: </a:t>
            </a:r>
          </a:p>
          <a:p>
            <a:pPr>
              <a:lnSpc>
                <a:spcPts val="2100"/>
              </a:lnSpc>
            </a:pPr>
            <a:r>
              <a:rPr lang="en-US" sz="1400" dirty="0">
                <a:solidFill>
                  <a:srgbClr val="384653"/>
                </a:solidFill>
                <a:latin typeface="Roboto" pitchFamily="34" charset="0"/>
                <a:ea typeface="Roboto" pitchFamily="34" charset="-122"/>
                <a:cs typeface="Roboto" pitchFamily="34" charset="-120"/>
              </a:rPr>
              <a:t>Kedar A Pavaskar -  </a:t>
            </a:r>
            <a:r>
              <a:rPr lang="en-US" sz="1050" dirty="0">
                <a:solidFill>
                  <a:srgbClr val="384653"/>
                </a:solidFill>
                <a:latin typeface="Roboto" pitchFamily="34" charset="0"/>
                <a:ea typeface="Roboto" pitchFamily="34" charset="-122"/>
                <a:cs typeface="Roboto" pitchFamily="34" charset="-120"/>
              </a:rPr>
              <a:t>Compliance Analyst &amp; Documentation Lead </a:t>
            </a:r>
            <a:endParaRPr lang="en-US" sz="1400" dirty="0">
              <a:solidFill>
                <a:srgbClr val="384653"/>
              </a:solidFill>
              <a:latin typeface="Roboto" pitchFamily="34" charset="0"/>
              <a:ea typeface="Roboto" pitchFamily="34" charset="-122"/>
              <a:cs typeface="Roboto" pitchFamily="34" charset="-120"/>
            </a:endParaRPr>
          </a:p>
          <a:p>
            <a:pPr>
              <a:lnSpc>
                <a:spcPts val="2100"/>
              </a:lnSpc>
            </a:pPr>
            <a:r>
              <a:rPr lang="en-US" sz="1400" dirty="0">
                <a:solidFill>
                  <a:srgbClr val="384653"/>
                </a:solidFill>
                <a:latin typeface="Roboto" pitchFamily="34" charset="0"/>
                <a:ea typeface="Roboto" pitchFamily="34" charset="-122"/>
                <a:cs typeface="Roboto" pitchFamily="34" charset="-120"/>
              </a:rPr>
              <a:t>Vinay Kumar - </a:t>
            </a:r>
            <a:r>
              <a:rPr lang="en-US" sz="1050" dirty="0">
                <a:solidFill>
                  <a:srgbClr val="384653"/>
                </a:solidFill>
                <a:latin typeface="Roboto" pitchFamily="34" charset="0"/>
                <a:ea typeface="Roboto" pitchFamily="34" charset="-122"/>
                <a:cs typeface="Roboto" pitchFamily="34" charset="-120"/>
              </a:rPr>
              <a:t>Audit Coordinator &amp; Scrum Master</a:t>
            </a:r>
          </a:p>
        </p:txBody>
      </p:sp>
      <p:pic>
        <p:nvPicPr>
          <p:cNvPr id="6" name="Image 0">
            <a:extLst>
              <a:ext uri="{FF2B5EF4-FFF2-40B4-BE49-F238E27FC236}">
                <a16:creationId xmlns:a16="http://schemas.microsoft.com/office/drawing/2014/main" id="{88B60798-F217-4125-2731-2B7101C5BAF6}"/>
              </a:ext>
            </a:extLst>
          </p:cNvPr>
          <p:cNvPicPr>
            <a:picLocks noChangeAspect="1"/>
          </p:cNvPicPr>
          <p:nvPr/>
        </p:nvPicPr>
        <p:blipFill>
          <a:blip r:embed="rId2"/>
          <a:stretch>
            <a:fillRect/>
          </a:stretch>
        </p:blipFill>
        <p:spPr>
          <a:xfrm>
            <a:off x="7496175" y="0"/>
            <a:ext cx="4695825" cy="6858000"/>
          </a:xfrm>
          <a:prstGeom prst="rect">
            <a:avLst/>
          </a:prstGeom>
        </p:spPr>
      </p:pic>
    </p:spTree>
    <p:extLst>
      <p:ext uri="{BB962C8B-B14F-4D97-AF65-F5344CB8AC3E}">
        <p14:creationId xmlns:p14="http://schemas.microsoft.com/office/powerpoint/2010/main" val="1295069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2380456" y="1639128"/>
            <a:ext cx="525719" cy="585780"/>
          </a:xfrm>
          <a:custGeom>
            <a:avLst/>
            <a:gdLst/>
            <a:ahLst/>
            <a:cxnLst/>
            <a:rect l="0" t="0" r="0" b="0"/>
            <a:pathLst>
              <a:path w="525719" h="585780">
                <a:moveTo>
                  <a:pt x="87359" y="19500"/>
                </a:moveTo>
                <a:lnTo>
                  <a:pt x="133380" y="169260"/>
                </a:lnTo>
                <a:lnTo>
                  <a:pt x="53819" y="193440"/>
                </a:lnTo>
                <a:lnTo>
                  <a:pt x="17940" y="41340"/>
                </a:lnTo>
                <a:lnTo>
                  <a:pt x="87359" y="19500"/>
                </a:lnTo>
                <a:moveTo>
                  <a:pt x="53819" y="193440"/>
                </a:moveTo>
                <a:lnTo>
                  <a:pt x="17940" y="41340"/>
                </a:lnTo>
                <a:lnTo>
                  <a:pt x="276900" y="0"/>
                </a:lnTo>
                <a:lnTo>
                  <a:pt x="354119" y="145860"/>
                </a:lnTo>
                <a:lnTo>
                  <a:pt x="53819" y="193440"/>
                </a:lnTo>
                <a:moveTo>
                  <a:pt x="276900" y="0"/>
                </a:moveTo>
                <a:lnTo>
                  <a:pt x="0" y="294840"/>
                </a:lnTo>
                <a:lnTo>
                  <a:pt x="87359" y="429780"/>
                </a:lnTo>
                <a:lnTo>
                  <a:pt x="354119" y="145860"/>
                </a:lnTo>
                <a:lnTo>
                  <a:pt x="276900" y="0"/>
                </a:lnTo>
                <a:moveTo>
                  <a:pt x="87359" y="429780"/>
                </a:moveTo>
                <a:lnTo>
                  <a:pt x="501540" y="287820"/>
                </a:lnTo>
                <a:lnTo>
                  <a:pt x="416519" y="152100"/>
                </a:lnTo>
                <a:lnTo>
                  <a:pt x="0" y="294840"/>
                </a:lnTo>
                <a:lnTo>
                  <a:pt x="87359" y="429780"/>
                </a:lnTo>
                <a:moveTo>
                  <a:pt x="416519" y="152100"/>
                </a:moveTo>
                <a:lnTo>
                  <a:pt x="120900" y="453180"/>
                </a:lnTo>
                <a:lnTo>
                  <a:pt x="209040" y="585780"/>
                </a:lnTo>
                <a:lnTo>
                  <a:pt x="501540" y="287820"/>
                </a:lnTo>
                <a:lnTo>
                  <a:pt x="416519" y="152100"/>
                </a:lnTo>
                <a:moveTo>
                  <a:pt x="209040" y="585780"/>
                </a:moveTo>
                <a:lnTo>
                  <a:pt x="525719" y="458640"/>
                </a:lnTo>
                <a:lnTo>
                  <a:pt x="374400" y="351000"/>
                </a:lnTo>
                <a:lnTo>
                  <a:pt x="120900" y="453180"/>
                </a:lnTo>
                <a:lnTo>
                  <a:pt x="209040" y="585780"/>
                </a:lnTo>
                <a:moveTo>
                  <a:pt x="374400" y="351000"/>
                </a:moveTo>
                <a:lnTo>
                  <a:pt x="525719" y="458640"/>
                </a:lnTo>
                <a:lnTo>
                  <a:pt x="522600" y="513240"/>
                </a:lnTo>
                <a:lnTo>
                  <a:pt x="366600" y="505440"/>
                </a:lnTo>
                <a:lnTo>
                  <a:pt x="374400" y="351000"/>
                </a:lnTo>
              </a:path>
            </a:pathLst>
          </a:custGeom>
          <a:solidFill>
            <a:srgbClr val="FFE4CB"/>
          </a:solidFill>
          <a:ln>
            <a:noFill/>
          </a:ln>
        </p:spPr>
        <p:txBody>
          <a:bodyPr rtlCol="0" anchor="ctr"/>
          <a:lstStyle/>
          <a:p>
            <a:pPr algn="ctr"/>
            <a:endParaRPr/>
          </a:p>
        </p:txBody>
      </p:sp>
      <p:sp>
        <p:nvSpPr>
          <p:cNvPr id="3" name="Rounded Rectangle 2"/>
          <p:cNvSpPr/>
          <p:nvPr/>
        </p:nvSpPr>
        <p:spPr>
          <a:xfrm>
            <a:off x="2403075" y="1671108"/>
            <a:ext cx="485160" cy="499980"/>
          </a:xfrm>
          <a:custGeom>
            <a:avLst/>
            <a:gdLst/>
            <a:ahLst/>
            <a:cxnLst/>
            <a:rect l="0" t="0" r="0" b="0"/>
            <a:pathLst>
              <a:path w="485160" h="499980">
                <a:moveTo>
                  <a:pt x="780" y="56940"/>
                </a:moveTo>
                <a:lnTo>
                  <a:pt x="780" y="431340"/>
                </a:lnTo>
                <a:cubicBezTo>
                  <a:pt x="780" y="457186"/>
                  <a:pt x="21733" y="478140"/>
                  <a:pt x="47580" y="478140"/>
                </a:cubicBezTo>
                <a:lnTo>
                  <a:pt x="421980" y="478140"/>
                </a:lnTo>
                <a:cubicBezTo>
                  <a:pt x="447826" y="478140"/>
                  <a:pt x="468780" y="457186"/>
                  <a:pt x="468780" y="431340"/>
                </a:cubicBezTo>
                <a:lnTo>
                  <a:pt x="468780" y="56940"/>
                </a:lnTo>
                <a:cubicBezTo>
                  <a:pt x="468780" y="31093"/>
                  <a:pt x="447826" y="10140"/>
                  <a:pt x="421980" y="10140"/>
                </a:cubicBezTo>
                <a:lnTo>
                  <a:pt x="47580" y="10140"/>
                </a:lnTo>
                <a:cubicBezTo>
                  <a:pt x="21733" y="10140"/>
                  <a:pt x="780" y="31093"/>
                  <a:pt x="780" y="56940"/>
                </a:cubicBezTo>
                <a:close/>
                <a:moveTo>
                  <a:pt x="780" y="56940"/>
                </a:moveTo>
                <a:cubicBezTo>
                  <a:pt x="5460" y="31980"/>
                  <a:pt x="21840" y="6240"/>
                  <a:pt x="47580" y="10140"/>
                </a:cubicBezTo>
                <a:cubicBezTo>
                  <a:pt x="170820" y="30420"/>
                  <a:pt x="297180" y="0"/>
                  <a:pt x="421980" y="10140"/>
                </a:cubicBezTo>
                <a:cubicBezTo>
                  <a:pt x="447720" y="12480"/>
                  <a:pt x="465660" y="31200"/>
                  <a:pt x="468780" y="56940"/>
                </a:cubicBezTo>
                <a:cubicBezTo>
                  <a:pt x="485160" y="180960"/>
                  <a:pt x="472680" y="306540"/>
                  <a:pt x="468780" y="431340"/>
                </a:cubicBezTo>
                <a:cubicBezTo>
                  <a:pt x="468000" y="457080"/>
                  <a:pt x="447720" y="473460"/>
                  <a:pt x="421980" y="478140"/>
                </a:cubicBezTo>
                <a:cubicBezTo>
                  <a:pt x="298740" y="499980"/>
                  <a:pt x="171600" y="492960"/>
                  <a:pt x="47580" y="478140"/>
                </a:cubicBezTo>
                <a:cubicBezTo>
                  <a:pt x="21840" y="475020"/>
                  <a:pt x="0" y="457080"/>
                  <a:pt x="780" y="431340"/>
                </a:cubicBezTo>
                <a:cubicBezTo>
                  <a:pt x="2340" y="306540"/>
                  <a:pt x="6240" y="181740"/>
                  <a:pt x="780" y="56940"/>
                </a:cubicBezTo>
              </a:path>
            </a:pathLst>
          </a:custGeom>
          <a:noFill/>
          <a:ln w="23400">
            <a:solidFill>
              <a:srgbClr val="484848"/>
            </a:solidFill>
          </a:ln>
        </p:spPr>
        <p:txBody>
          <a:bodyPr rtlCol="0" anchor="ctr"/>
          <a:lstStyle/>
          <a:p>
            <a:pPr algn="ctr"/>
            <a:endParaRPr/>
          </a:p>
        </p:txBody>
      </p:sp>
      <p:sp>
        <p:nvSpPr>
          <p:cNvPr id="4" name="Rounded Rectangle 3"/>
          <p:cNvSpPr/>
          <p:nvPr/>
        </p:nvSpPr>
        <p:spPr>
          <a:xfrm>
            <a:off x="2378115" y="2699148"/>
            <a:ext cx="546000" cy="540540"/>
          </a:xfrm>
          <a:custGeom>
            <a:avLst/>
            <a:gdLst/>
            <a:ahLst/>
            <a:cxnLst/>
            <a:rect l="0" t="0" r="0" b="0"/>
            <a:pathLst>
              <a:path w="546000" h="540540">
                <a:moveTo>
                  <a:pt x="88140" y="33540"/>
                </a:moveTo>
                <a:lnTo>
                  <a:pt x="186420" y="154440"/>
                </a:lnTo>
                <a:lnTo>
                  <a:pt x="120900" y="208259"/>
                </a:lnTo>
                <a:lnTo>
                  <a:pt x="42900" y="70200"/>
                </a:lnTo>
                <a:lnTo>
                  <a:pt x="88140" y="33540"/>
                </a:lnTo>
                <a:moveTo>
                  <a:pt x="120900" y="208259"/>
                </a:moveTo>
                <a:lnTo>
                  <a:pt x="42900" y="70200"/>
                </a:lnTo>
                <a:lnTo>
                  <a:pt x="237120" y="0"/>
                </a:lnTo>
                <a:lnTo>
                  <a:pt x="336180" y="129480"/>
                </a:lnTo>
                <a:lnTo>
                  <a:pt x="120900" y="208259"/>
                </a:lnTo>
                <a:moveTo>
                  <a:pt x="237120" y="0"/>
                </a:moveTo>
                <a:lnTo>
                  <a:pt x="0" y="336959"/>
                </a:lnTo>
                <a:lnTo>
                  <a:pt x="103740" y="459419"/>
                </a:lnTo>
                <a:lnTo>
                  <a:pt x="336180" y="129480"/>
                </a:lnTo>
                <a:lnTo>
                  <a:pt x="237120" y="0"/>
                </a:lnTo>
                <a:moveTo>
                  <a:pt x="103740" y="459419"/>
                </a:moveTo>
                <a:lnTo>
                  <a:pt x="546000" y="244140"/>
                </a:lnTo>
                <a:lnTo>
                  <a:pt x="451620" y="117000"/>
                </a:lnTo>
                <a:lnTo>
                  <a:pt x="0" y="336959"/>
                </a:lnTo>
                <a:lnTo>
                  <a:pt x="103740" y="459419"/>
                </a:lnTo>
                <a:moveTo>
                  <a:pt x="451620" y="117000"/>
                </a:moveTo>
                <a:lnTo>
                  <a:pt x="184080" y="403259"/>
                </a:lnTo>
                <a:lnTo>
                  <a:pt x="269100" y="540540"/>
                </a:lnTo>
                <a:lnTo>
                  <a:pt x="546000" y="244140"/>
                </a:lnTo>
                <a:lnTo>
                  <a:pt x="451620" y="117000"/>
                </a:lnTo>
                <a:moveTo>
                  <a:pt x="269100" y="540540"/>
                </a:moveTo>
                <a:lnTo>
                  <a:pt x="184080" y="403259"/>
                </a:lnTo>
                <a:lnTo>
                  <a:pt x="418080" y="334619"/>
                </a:lnTo>
                <a:lnTo>
                  <a:pt x="508559" y="470340"/>
                </a:lnTo>
                <a:lnTo>
                  <a:pt x="269100" y="540540"/>
                </a:lnTo>
                <a:moveTo>
                  <a:pt x="418080" y="334619"/>
                </a:moveTo>
                <a:lnTo>
                  <a:pt x="508559" y="470340"/>
                </a:lnTo>
                <a:lnTo>
                  <a:pt x="464100" y="524940"/>
                </a:lnTo>
                <a:lnTo>
                  <a:pt x="343200" y="426659"/>
                </a:lnTo>
                <a:lnTo>
                  <a:pt x="418080" y="334619"/>
                </a:lnTo>
              </a:path>
            </a:pathLst>
          </a:custGeom>
          <a:solidFill>
            <a:srgbClr val="FFF8B6"/>
          </a:solidFill>
          <a:ln>
            <a:noFill/>
          </a:ln>
        </p:spPr>
        <p:txBody>
          <a:bodyPr rtlCol="0" anchor="ctr"/>
          <a:lstStyle/>
          <a:p>
            <a:pPr algn="ctr"/>
            <a:endParaRPr/>
          </a:p>
        </p:txBody>
      </p:sp>
      <p:sp>
        <p:nvSpPr>
          <p:cNvPr id="5" name="Rounded Rectangle 4"/>
          <p:cNvSpPr/>
          <p:nvPr/>
        </p:nvSpPr>
        <p:spPr>
          <a:xfrm>
            <a:off x="2361736" y="2729568"/>
            <a:ext cx="542879" cy="501540"/>
          </a:xfrm>
          <a:custGeom>
            <a:avLst/>
            <a:gdLst/>
            <a:ahLst/>
            <a:cxnLst/>
            <a:rect l="0" t="0" r="0" b="0"/>
            <a:pathLst>
              <a:path w="542879" h="501540">
                <a:moveTo>
                  <a:pt x="42119" y="74880"/>
                </a:moveTo>
                <a:lnTo>
                  <a:pt x="42119" y="449280"/>
                </a:lnTo>
                <a:cubicBezTo>
                  <a:pt x="42119" y="475126"/>
                  <a:pt x="63073" y="496080"/>
                  <a:pt x="88919" y="496080"/>
                </a:cubicBezTo>
                <a:lnTo>
                  <a:pt x="463319" y="496080"/>
                </a:lnTo>
                <a:cubicBezTo>
                  <a:pt x="489166" y="496080"/>
                  <a:pt x="510119" y="475126"/>
                  <a:pt x="510119" y="449280"/>
                </a:cubicBezTo>
                <a:lnTo>
                  <a:pt x="510119" y="74880"/>
                </a:lnTo>
                <a:cubicBezTo>
                  <a:pt x="510119" y="49033"/>
                  <a:pt x="489166" y="28080"/>
                  <a:pt x="463319" y="28080"/>
                </a:cubicBezTo>
                <a:lnTo>
                  <a:pt x="88919" y="28080"/>
                </a:lnTo>
                <a:cubicBezTo>
                  <a:pt x="63073" y="28080"/>
                  <a:pt x="42119" y="49033"/>
                  <a:pt x="42119" y="74880"/>
                </a:cubicBezTo>
                <a:close/>
                <a:moveTo>
                  <a:pt x="42119" y="74880"/>
                </a:moveTo>
                <a:cubicBezTo>
                  <a:pt x="51479" y="50700"/>
                  <a:pt x="63959" y="34320"/>
                  <a:pt x="88919" y="28080"/>
                </a:cubicBezTo>
                <a:cubicBezTo>
                  <a:pt x="210600" y="0"/>
                  <a:pt x="338519" y="21840"/>
                  <a:pt x="463319" y="28080"/>
                </a:cubicBezTo>
                <a:cubicBezTo>
                  <a:pt x="489059" y="29640"/>
                  <a:pt x="503100" y="49920"/>
                  <a:pt x="510119" y="74880"/>
                </a:cubicBezTo>
                <a:cubicBezTo>
                  <a:pt x="542879" y="195000"/>
                  <a:pt x="509339" y="324480"/>
                  <a:pt x="510119" y="449280"/>
                </a:cubicBezTo>
                <a:cubicBezTo>
                  <a:pt x="510119" y="475020"/>
                  <a:pt x="488279" y="501540"/>
                  <a:pt x="463319" y="496080"/>
                </a:cubicBezTo>
                <a:cubicBezTo>
                  <a:pt x="341639" y="470340"/>
                  <a:pt x="212939" y="485160"/>
                  <a:pt x="88919" y="496080"/>
                </a:cubicBezTo>
                <a:cubicBezTo>
                  <a:pt x="63179" y="498420"/>
                  <a:pt x="50700" y="473460"/>
                  <a:pt x="42119" y="449280"/>
                </a:cubicBezTo>
                <a:cubicBezTo>
                  <a:pt x="0" y="331500"/>
                  <a:pt x="56159" y="198900"/>
                  <a:pt x="42119" y="74880"/>
                </a:cubicBezTo>
              </a:path>
            </a:pathLst>
          </a:custGeom>
          <a:noFill/>
          <a:ln w="23400">
            <a:solidFill>
              <a:srgbClr val="484848"/>
            </a:solidFill>
          </a:ln>
        </p:spPr>
        <p:txBody>
          <a:bodyPr rtlCol="0" anchor="ctr"/>
          <a:lstStyle/>
          <a:p>
            <a:pPr algn="ctr"/>
            <a:endParaRPr/>
          </a:p>
        </p:txBody>
      </p:sp>
      <p:sp>
        <p:nvSpPr>
          <p:cNvPr id="6" name="Rounded Rectangle 5"/>
          <p:cNvSpPr/>
          <p:nvPr/>
        </p:nvSpPr>
        <p:spPr>
          <a:xfrm>
            <a:off x="2381236" y="3939349"/>
            <a:ext cx="497639" cy="525719"/>
          </a:xfrm>
          <a:custGeom>
            <a:avLst/>
            <a:gdLst/>
            <a:ahLst/>
            <a:cxnLst/>
            <a:rect l="0" t="0" r="0" b="0"/>
            <a:pathLst>
              <a:path w="497639" h="525719">
                <a:moveTo>
                  <a:pt x="36659" y="50700"/>
                </a:moveTo>
                <a:lnTo>
                  <a:pt x="176279" y="118559"/>
                </a:lnTo>
                <a:lnTo>
                  <a:pt x="131819" y="211380"/>
                </a:lnTo>
                <a:lnTo>
                  <a:pt x="21059" y="81119"/>
                </a:lnTo>
                <a:lnTo>
                  <a:pt x="36659" y="50700"/>
                </a:lnTo>
                <a:moveTo>
                  <a:pt x="131819" y="211380"/>
                </a:moveTo>
                <a:lnTo>
                  <a:pt x="21059" y="81119"/>
                </a:lnTo>
                <a:lnTo>
                  <a:pt x="294839" y="0"/>
                </a:lnTo>
                <a:lnTo>
                  <a:pt x="383759" y="135719"/>
                </a:lnTo>
                <a:lnTo>
                  <a:pt x="131819" y="211380"/>
                </a:lnTo>
                <a:moveTo>
                  <a:pt x="294839" y="0"/>
                </a:moveTo>
                <a:lnTo>
                  <a:pt x="0" y="346319"/>
                </a:lnTo>
                <a:lnTo>
                  <a:pt x="101400" y="468780"/>
                </a:lnTo>
                <a:lnTo>
                  <a:pt x="383759" y="135719"/>
                </a:lnTo>
                <a:lnTo>
                  <a:pt x="294839" y="0"/>
                </a:lnTo>
                <a:moveTo>
                  <a:pt x="101400" y="468780"/>
                </a:moveTo>
                <a:lnTo>
                  <a:pt x="481259" y="255059"/>
                </a:lnTo>
                <a:lnTo>
                  <a:pt x="384539" y="130259"/>
                </a:lnTo>
                <a:lnTo>
                  <a:pt x="0" y="346319"/>
                </a:lnTo>
                <a:lnTo>
                  <a:pt x="101400" y="468780"/>
                </a:lnTo>
                <a:moveTo>
                  <a:pt x="384539" y="130259"/>
                </a:moveTo>
                <a:lnTo>
                  <a:pt x="148979" y="382200"/>
                </a:lnTo>
                <a:lnTo>
                  <a:pt x="227759" y="525719"/>
                </a:lnTo>
                <a:lnTo>
                  <a:pt x="481259" y="255059"/>
                </a:lnTo>
                <a:lnTo>
                  <a:pt x="384539" y="130259"/>
                </a:lnTo>
                <a:moveTo>
                  <a:pt x="227759" y="525719"/>
                </a:moveTo>
                <a:lnTo>
                  <a:pt x="497639" y="475019"/>
                </a:lnTo>
                <a:lnTo>
                  <a:pt x="377519" y="339300"/>
                </a:lnTo>
                <a:lnTo>
                  <a:pt x="148979" y="382200"/>
                </a:lnTo>
                <a:lnTo>
                  <a:pt x="227759" y="525719"/>
                </a:lnTo>
                <a:moveTo>
                  <a:pt x="377519" y="339300"/>
                </a:moveTo>
                <a:lnTo>
                  <a:pt x="497639" y="475019"/>
                </a:lnTo>
                <a:lnTo>
                  <a:pt x="494519" y="486719"/>
                </a:lnTo>
                <a:lnTo>
                  <a:pt x="345539" y="439140"/>
                </a:lnTo>
                <a:lnTo>
                  <a:pt x="377519" y="339300"/>
                </a:lnTo>
              </a:path>
            </a:pathLst>
          </a:custGeom>
          <a:solidFill>
            <a:srgbClr val="C8FFE5"/>
          </a:solidFill>
          <a:ln>
            <a:noFill/>
          </a:ln>
        </p:spPr>
        <p:txBody>
          <a:bodyPr rtlCol="0" anchor="ctr"/>
          <a:lstStyle/>
          <a:p>
            <a:pPr algn="ctr"/>
            <a:endParaRPr/>
          </a:p>
        </p:txBody>
      </p:sp>
      <p:sp>
        <p:nvSpPr>
          <p:cNvPr id="7" name="Rounded Rectangle 6"/>
          <p:cNvSpPr/>
          <p:nvPr/>
        </p:nvSpPr>
        <p:spPr>
          <a:xfrm>
            <a:off x="2375775" y="3965868"/>
            <a:ext cx="504660" cy="480480"/>
          </a:xfrm>
          <a:custGeom>
            <a:avLst/>
            <a:gdLst/>
            <a:ahLst/>
            <a:cxnLst/>
            <a:rect l="0" t="0" r="0" b="0"/>
            <a:pathLst>
              <a:path w="504660" h="480480">
                <a:moveTo>
                  <a:pt x="28080" y="55380"/>
                </a:moveTo>
                <a:lnTo>
                  <a:pt x="28080" y="429780"/>
                </a:lnTo>
                <a:cubicBezTo>
                  <a:pt x="28080" y="455626"/>
                  <a:pt x="49033" y="476580"/>
                  <a:pt x="74880" y="476580"/>
                </a:cubicBezTo>
                <a:lnTo>
                  <a:pt x="449280" y="476580"/>
                </a:lnTo>
                <a:cubicBezTo>
                  <a:pt x="475126" y="476580"/>
                  <a:pt x="496080" y="455626"/>
                  <a:pt x="496080" y="429780"/>
                </a:cubicBezTo>
                <a:lnTo>
                  <a:pt x="496080" y="55380"/>
                </a:lnTo>
                <a:cubicBezTo>
                  <a:pt x="496080" y="29533"/>
                  <a:pt x="475126" y="8580"/>
                  <a:pt x="449280" y="8580"/>
                </a:cubicBezTo>
                <a:lnTo>
                  <a:pt x="74880" y="8580"/>
                </a:lnTo>
                <a:cubicBezTo>
                  <a:pt x="49033" y="8580"/>
                  <a:pt x="28080" y="29533"/>
                  <a:pt x="28080" y="55380"/>
                </a:cubicBezTo>
                <a:close/>
                <a:moveTo>
                  <a:pt x="28080" y="55380"/>
                </a:moveTo>
                <a:cubicBezTo>
                  <a:pt x="29640" y="29640"/>
                  <a:pt x="49140" y="7800"/>
                  <a:pt x="74880" y="8580"/>
                </a:cubicBezTo>
                <a:cubicBezTo>
                  <a:pt x="199680" y="10920"/>
                  <a:pt x="324480" y="0"/>
                  <a:pt x="449280" y="8580"/>
                </a:cubicBezTo>
                <a:cubicBezTo>
                  <a:pt x="475020" y="10140"/>
                  <a:pt x="504660" y="31200"/>
                  <a:pt x="496080" y="55380"/>
                </a:cubicBezTo>
                <a:cubicBezTo>
                  <a:pt x="456300" y="173940"/>
                  <a:pt x="501540" y="304980"/>
                  <a:pt x="496080" y="429780"/>
                </a:cubicBezTo>
                <a:cubicBezTo>
                  <a:pt x="495300" y="455520"/>
                  <a:pt x="475020" y="480480"/>
                  <a:pt x="449280" y="476580"/>
                </a:cubicBezTo>
                <a:cubicBezTo>
                  <a:pt x="326040" y="457860"/>
                  <a:pt x="199680" y="476580"/>
                  <a:pt x="74880" y="476580"/>
                </a:cubicBezTo>
                <a:cubicBezTo>
                  <a:pt x="49140" y="476580"/>
                  <a:pt x="33540" y="454740"/>
                  <a:pt x="28080" y="429780"/>
                </a:cubicBezTo>
                <a:cubicBezTo>
                  <a:pt x="0" y="308100"/>
                  <a:pt x="29640" y="180180"/>
                  <a:pt x="28080" y="55380"/>
                </a:cubicBezTo>
              </a:path>
            </a:pathLst>
          </a:custGeom>
          <a:noFill/>
          <a:ln w="23400">
            <a:solidFill>
              <a:srgbClr val="484848"/>
            </a:solidFill>
          </a:ln>
        </p:spPr>
        <p:txBody>
          <a:bodyPr rtlCol="0" anchor="ctr"/>
          <a:lstStyle/>
          <a:p>
            <a:pPr algn="ctr"/>
            <a:endParaRPr/>
          </a:p>
        </p:txBody>
      </p:sp>
      <p:sp>
        <p:nvSpPr>
          <p:cNvPr id="8" name="Rounded Rectangle 7"/>
          <p:cNvSpPr/>
          <p:nvPr/>
        </p:nvSpPr>
        <p:spPr>
          <a:xfrm>
            <a:off x="2385135" y="4975968"/>
            <a:ext cx="538200" cy="614640"/>
          </a:xfrm>
          <a:custGeom>
            <a:avLst/>
            <a:gdLst/>
            <a:ahLst/>
            <a:cxnLst/>
            <a:rect l="0" t="0" r="0" b="0"/>
            <a:pathLst>
              <a:path w="538200" h="614640">
                <a:moveTo>
                  <a:pt x="98279" y="44460"/>
                </a:moveTo>
                <a:lnTo>
                  <a:pt x="133379" y="196560"/>
                </a:lnTo>
                <a:lnTo>
                  <a:pt x="35100" y="219180"/>
                </a:lnTo>
                <a:lnTo>
                  <a:pt x="0" y="67080"/>
                </a:lnTo>
                <a:lnTo>
                  <a:pt x="98279" y="44460"/>
                </a:lnTo>
                <a:moveTo>
                  <a:pt x="35100" y="219180"/>
                </a:moveTo>
                <a:lnTo>
                  <a:pt x="372059" y="138840"/>
                </a:lnTo>
                <a:lnTo>
                  <a:pt x="282359" y="0"/>
                </a:lnTo>
                <a:lnTo>
                  <a:pt x="0" y="67080"/>
                </a:lnTo>
                <a:lnTo>
                  <a:pt x="35100" y="219180"/>
                </a:lnTo>
                <a:moveTo>
                  <a:pt x="282359" y="0"/>
                </a:moveTo>
                <a:lnTo>
                  <a:pt x="14039" y="344760"/>
                </a:lnTo>
                <a:lnTo>
                  <a:pt x="117779" y="465660"/>
                </a:lnTo>
                <a:lnTo>
                  <a:pt x="372059" y="138840"/>
                </a:lnTo>
                <a:lnTo>
                  <a:pt x="282359" y="0"/>
                </a:lnTo>
                <a:moveTo>
                  <a:pt x="117779" y="465660"/>
                </a:moveTo>
                <a:lnTo>
                  <a:pt x="538200" y="233219"/>
                </a:lnTo>
                <a:lnTo>
                  <a:pt x="439139" y="109980"/>
                </a:lnTo>
                <a:lnTo>
                  <a:pt x="14039" y="344760"/>
                </a:lnTo>
                <a:lnTo>
                  <a:pt x="117779" y="465660"/>
                </a:lnTo>
                <a:moveTo>
                  <a:pt x="439139" y="109980"/>
                </a:moveTo>
                <a:lnTo>
                  <a:pt x="114659" y="478919"/>
                </a:lnTo>
                <a:lnTo>
                  <a:pt x="203579" y="614640"/>
                </a:lnTo>
                <a:lnTo>
                  <a:pt x="538200" y="233219"/>
                </a:lnTo>
                <a:lnTo>
                  <a:pt x="439139" y="109980"/>
                </a:lnTo>
                <a:moveTo>
                  <a:pt x="203579" y="614640"/>
                </a:moveTo>
                <a:lnTo>
                  <a:pt x="114659" y="478919"/>
                </a:lnTo>
                <a:lnTo>
                  <a:pt x="448500" y="370500"/>
                </a:lnTo>
                <a:lnTo>
                  <a:pt x="514800" y="513240"/>
                </a:lnTo>
                <a:lnTo>
                  <a:pt x="203579" y="614640"/>
                </a:lnTo>
                <a:moveTo>
                  <a:pt x="448500" y="370500"/>
                </a:moveTo>
                <a:lnTo>
                  <a:pt x="514800" y="513240"/>
                </a:lnTo>
                <a:lnTo>
                  <a:pt x="398579" y="583440"/>
                </a:lnTo>
                <a:lnTo>
                  <a:pt x="316679" y="450840"/>
                </a:lnTo>
                <a:lnTo>
                  <a:pt x="448500" y="370500"/>
                </a:lnTo>
              </a:path>
            </a:pathLst>
          </a:custGeom>
          <a:solidFill>
            <a:srgbClr val="DCE9FF"/>
          </a:solidFill>
          <a:ln>
            <a:noFill/>
          </a:ln>
        </p:spPr>
        <p:txBody>
          <a:bodyPr rtlCol="0" anchor="ctr"/>
          <a:lstStyle/>
          <a:p>
            <a:pPr algn="ctr"/>
            <a:endParaRPr/>
          </a:p>
        </p:txBody>
      </p:sp>
      <p:sp>
        <p:nvSpPr>
          <p:cNvPr id="9" name="Rounded Rectangle 8"/>
          <p:cNvSpPr/>
          <p:nvPr/>
        </p:nvSpPr>
        <p:spPr>
          <a:xfrm>
            <a:off x="2398396" y="5043828"/>
            <a:ext cx="480479" cy="496080"/>
          </a:xfrm>
          <a:custGeom>
            <a:avLst/>
            <a:gdLst/>
            <a:ahLst/>
            <a:cxnLst/>
            <a:rect l="0" t="0" r="0" b="0"/>
            <a:pathLst>
              <a:path w="480479" h="496080">
                <a:moveTo>
                  <a:pt x="5459" y="53819"/>
                </a:moveTo>
                <a:lnTo>
                  <a:pt x="5459" y="428219"/>
                </a:lnTo>
                <a:cubicBezTo>
                  <a:pt x="5459" y="454066"/>
                  <a:pt x="26413" y="475019"/>
                  <a:pt x="52259" y="475019"/>
                </a:cubicBezTo>
                <a:lnTo>
                  <a:pt x="426659" y="475019"/>
                </a:lnTo>
                <a:cubicBezTo>
                  <a:pt x="452506" y="475019"/>
                  <a:pt x="473459" y="454066"/>
                  <a:pt x="473459" y="428219"/>
                </a:cubicBezTo>
                <a:lnTo>
                  <a:pt x="473459" y="53819"/>
                </a:lnTo>
                <a:cubicBezTo>
                  <a:pt x="473459" y="27973"/>
                  <a:pt x="452506" y="7019"/>
                  <a:pt x="426659" y="7019"/>
                </a:cubicBezTo>
                <a:lnTo>
                  <a:pt x="52259" y="7019"/>
                </a:lnTo>
                <a:cubicBezTo>
                  <a:pt x="26413" y="7019"/>
                  <a:pt x="5459" y="27973"/>
                  <a:pt x="5459" y="53819"/>
                </a:cubicBezTo>
                <a:close/>
                <a:moveTo>
                  <a:pt x="5459" y="53819"/>
                </a:moveTo>
                <a:cubicBezTo>
                  <a:pt x="0" y="28859"/>
                  <a:pt x="26519" y="8580"/>
                  <a:pt x="52259" y="7019"/>
                </a:cubicBezTo>
                <a:cubicBezTo>
                  <a:pt x="177059" y="780"/>
                  <a:pt x="301859" y="0"/>
                  <a:pt x="426659" y="7019"/>
                </a:cubicBezTo>
                <a:cubicBezTo>
                  <a:pt x="452400" y="8580"/>
                  <a:pt x="471900" y="28080"/>
                  <a:pt x="473459" y="53819"/>
                </a:cubicBezTo>
                <a:cubicBezTo>
                  <a:pt x="480479" y="178619"/>
                  <a:pt x="461759" y="304200"/>
                  <a:pt x="473459" y="428219"/>
                </a:cubicBezTo>
                <a:cubicBezTo>
                  <a:pt x="475800" y="453959"/>
                  <a:pt x="452400" y="471119"/>
                  <a:pt x="426659" y="475019"/>
                </a:cubicBezTo>
                <a:cubicBezTo>
                  <a:pt x="303419" y="496080"/>
                  <a:pt x="176279" y="461759"/>
                  <a:pt x="52259" y="475019"/>
                </a:cubicBezTo>
                <a:cubicBezTo>
                  <a:pt x="26519" y="478139"/>
                  <a:pt x="3119" y="453959"/>
                  <a:pt x="5459" y="428219"/>
                </a:cubicBezTo>
                <a:cubicBezTo>
                  <a:pt x="17940" y="304200"/>
                  <a:pt x="1559" y="178619"/>
                  <a:pt x="5459" y="53819"/>
                </a:cubicBezTo>
              </a:path>
            </a:pathLst>
          </a:custGeom>
          <a:noFill/>
          <a:ln w="23400">
            <a:solidFill>
              <a:srgbClr val="484848"/>
            </a:solidFill>
          </a:ln>
        </p:spPr>
        <p:txBody>
          <a:bodyPr rtlCol="0" anchor="ctr"/>
          <a:lstStyle/>
          <a:p>
            <a:pPr algn="ctr"/>
            <a:endParaRPr/>
          </a:p>
        </p:txBody>
      </p:sp>
      <p:sp>
        <p:nvSpPr>
          <p:cNvPr id="10" name="Rounded Rectangle 9"/>
          <p:cNvSpPr/>
          <p:nvPr/>
        </p:nvSpPr>
        <p:spPr>
          <a:xfrm>
            <a:off x="3142515" y="3133759"/>
            <a:ext cx="3473340" cy="3044189"/>
          </a:xfrm>
          <a:custGeom>
            <a:avLst/>
            <a:gdLst/>
            <a:ahLst/>
            <a:cxnLst/>
            <a:rect l="0" t="0" r="0" b="0"/>
            <a:pathLst>
              <a:path w="3473340" h="3044189">
                <a:moveTo>
                  <a:pt x="1648584" y="383892"/>
                </a:moveTo>
                <a:cubicBezTo>
                  <a:pt x="2000346" y="193138"/>
                  <a:pt x="2394753" y="67041"/>
                  <a:pt x="2817589" y="23112"/>
                </a:cubicBezTo>
                <a:cubicBezTo>
                  <a:pt x="3040045" y="0"/>
                  <a:pt x="3259478" y="762"/>
                  <a:pt x="3473340" y="23330"/>
                </a:cubicBezTo>
                <a:moveTo>
                  <a:pt x="1486743" y="478058"/>
                </a:moveTo>
                <a:cubicBezTo>
                  <a:pt x="1306535" y="590289"/>
                  <a:pt x="1139076" y="720112"/>
                  <a:pt x="986519" y="864877"/>
                </a:cubicBezTo>
                <a:moveTo>
                  <a:pt x="854621" y="997713"/>
                </a:moveTo>
                <a:cubicBezTo>
                  <a:pt x="710619" y="1151634"/>
                  <a:pt x="582262" y="1319804"/>
                  <a:pt x="471726" y="1499545"/>
                </a:cubicBezTo>
                <a:moveTo>
                  <a:pt x="378462" y="1661844"/>
                </a:moveTo>
                <a:cubicBezTo>
                  <a:pt x="279194" y="1847169"/>
                  <a:pt x="198188" y="2043156"/>
                  <a:pt x="137583" y="2247169"/>
                </a:cubicBezTo>
                <a:moveTo>
                  <a:pt x="10140" y="3044110"/>
                </a:moveTo>
                <a:cubicBezTo>
                  <a:pt x="16167" y="2833689"/>
                  <a:pt x="43311" y="2627602"/>
                  <a:pt x="89699" y="2428155"/>
                </a:cubicBezTo>
                <a:moveTo>
                  <a:pt x="3473340" y="23249"/>
                </a:moveTo>
                <a:cubicBezTo>
                  <a:pt x="3258840" y="13889"/>
                  <a:pt x="3040440" y="6089"/>
                  <a:pt x="2817360" y="23249"/>
                </a:cubicBezTo>
                <a:cubicBezTo>
                  <a:pt x="2595840" y="39629"/>
                  <a:pt x="2379779" y="84089"/>
                  <a:pt x="2178540" y="157409"/>
                </a:cubicBezTo>
                <a:cubicBezTo>
                  <a:pt x="1996020" y="223709"/>
                  <a:pt x="1812720" y="287669"/>
                  <a:pt x="1648920" y="383609"/>
                </a:cubicBezTo>
                <a:moveTo>
                  <a:pt x="1486679" y="477989"/>
                </a:moveTo>
                <a:cubicBezTo>
                  <a:pt x="1389960" y="529469"/>
                  <a:pt x="1298700" y="591089"/>
                  <a:pt x="1219140" y="665189"/>
                </a:cubicBezTo>
                <a:cubicBezTo>
                  <a:pt x="1143479" y="734609"/>
                  <a:pt x="1060020" y="793889"/>
                  <a:pt x="986700" y="864869"/>
                </a:cubicBezTo>
                <a:moveTo>
                  <a:pt x="854880" y="997469"/>
                </a:moveTo>
                <a:cubicBezTo>
                  <a:pt x="710580" y="1151909"/>
                  <a:pt x="573300" y="1314929"/>
                  <a:pt x="471900" y="1499789"/>
                </a:cubicBezTo>
                <a:moveTo>
                  <a:pt x="378300" y="1662029"/>
                </a:moveTo>
                <a:cubicBezTo>
                  <a:pt x="290940" y="1853129"/>
                  <a:pt x="185640" y="2040329"/>
                  <a:pt x="137280" y="2247029"/>
                </a:cubicBezTo>
                <a:moveTo>
                  <a:pt x="89700" y="2427989"/>
                </a:moveTo>
                <a:cubicBezTo>
                  <a:pt x="70980" y="2527049"/>
                  <a:pt x="39780" y="2624549"/>
                  <a:pt x="35880" y="2726729"/>
                </a:cubicBezTo>
                <a:cubicBezTo>
                  <a:pt x="31200" y="2832029"/>
                  <a:pt x="0" y="2937329"/>
                  <a:pt x="10140" y="3044189"/>
                </a:cubicBezTo>
              </a:path>
            </a:pathLst>
          </a:custGeom>
          <a:noFill/>
          <a:ln w="23400">
            <a:solidFill>
              <a:srgbClr val="484848"/>
            </a:solidFill>
          </a:ln>
        </p:spPr>
        <p:txBody>
          <a:bodyPr rtlCol="0" anchor="ctr"/>
          <a:lstStyle/>
          <a:p>
            <a:pPr algn="ctr"/>
            <a:endParaRPr/>
          </a:p>
        </p:txBody>
      </p:sp>
      <p:sp>
        <p:nvSpPr>
          <p:cNvPr id="11" name="Rounded Rectangle 10"/>
          <p:cNvSpPr/>
          <p:nvPr/>
        </p:nvSpPr>
        <p:spPr>
          <a:xfrm>
            <a:off x="4596677" y="3438073"/>
            <a:ext cx="205139" cy="216059"/>
          </a:xfrm>
          <a:custGeom>
            <a:avLst/>
            <a:gdLst/>
            <a:ahLst/>
            <a:cxnLst/>
            <a:rect l="0" t="0" r="0" b="0"/>
            <a:pathLst>
              <a:path w="205139" h="216059">
                <a:moveTo>
                  <a:pt x="205139" y="165359"/>
                </a:moveTo>
                <a:lnTo>
                  <a:pt x="147419" y="0"/>
                </a:lnTo>
                <a:lnTo>
                  <a:pt x="0" y="50700"/>
                </a:lnTo>
                <a:lnTo>
                  <a:pt x="57719" y="216059"/>
                </a:lnTo>
                <a:lnTo>
                  <a:pt x="205139" y="165359"/>
                </a:lnTo>
              </a:path>
            </a:pathLst>
          </a:custGeom>
          <a:solidFill>
            <a:srgbClr val="FFE4CB"/>
          </a:solidFill>
          <a:ln>
            <a:noFill/>
          </a:ln>
        </p:spPr>
        <p:txBody>
          <a:bodyPr rtlCol="0" anchor="ctr"/>
          <a:lstStyle/>
          <a:p>
            <a:pPr algn="ctr"/>
            <a:endParaRPr/>
          </a:p>
        </p:txBody>
      </p:sp>
      <p:sp>
        <p:nvSpPr>
          <p:cNvPr id="12" name="Rounded Rectangle 11"/>
          <p:cNvSpPr/>
          <p:nvPr/>
        </p:nvSpPr>
        <p:spPr>
          <a:xfrm>
            <a:off x="4611342" y="3463032"/>
            <a:ext cx="197494" cy="210600"/>
          </a:xfrm>
          <a:custGeom>
            <a:avLst/>
            <a:gdLst/>
            <a:ahLst/>
            <a:cxnLst/>
            <a:rect l="0" t="0" r="0" b="0"/>
            <a:pathLst>
              <a:path w="197494" h="210600">
                <a:moveTo>
                  <a:pt x="191540" y="90172"/>
                </a:moveTo>
                <a:cubicBezTo>
                  <a:pt x="196883" y="141589"/>
                  <a:pt x="159534" y="187602"/>
                  <a:pt x="108116" y="192946"/>
                </a:cubicBezTo>
                <a:cubicBezTo>
                  <a:pt x="56699" y="198289"/>
                  <a:pt x="10686" y="160939"/>
                  <a:pt x="5343" y="109522"/>
                </a:cubicBezTo>
                <a:cubicBezTo>
                  <a:pt x="0" y="58105"/>
                  <a:pt x="37349" y="12092"/>
                  <a:pt x="88767" y="6748"/>
                </a:cubicBezTo>
                <a:cubicBezTo>
                  <a:pt x="140183" y="1405"/>
                  <a:pt x="186196" y="38755"/>
                  <a:pt x="191540" y="90172"/>
                </a:cubicBezTo>
                <a:close/>
                <a:moveTo>
                  <a:pt x="191254" y="90480"/>
                </a:moveTo>
                <a:cubicBezTo>
                  <a:pt x="197494" y="141959"/>
                  <a:pt x="156934" y="174720"/>
                  <a:pt x="107794" y="192659"/>
                </a:cubicBezTo>
                <a:cubicBezTo>
                  <a:pt x="59434" y="210600"/>
                  <a:pt x="9514" y="161459"/>
                  <a:pt x="5614" y="109200"/>
                </a:cubicBezTo>
                <a:cubicBezTo>
                  <a:pt x="1714" y="57720"/>
                  <a:pt x="37594" y="13259"/>
                  <a:pt x="89074" y="7020"/>
                </a:cubicBezTo>
                <a:cubicBezTo>
                  <a:pt x="139774" y="0"/>
                  <a:pt x="188134" y="39000"/>
                  <a:pt x="191254" y="90480"/>
                </a:cubicBezTo>
              </a:path>
            </a:pathLst>
          </a:custGeom>
          <a:noFill/>
          <a:ln w="23400">
            <a:solidFill>
              <a:srgbClr val="484848"/>
            </a:solidFill>
          </a:ln>
        </p:spPr>
        <p:txBody>
          <a:bodyPr rtlCol="0" anchor="ctr"/>
          <a:lstStyle/>
          <a:p>
            <a:pPr algn="ctr"/>
            <a:endParaRPr/>
          </a:p>
        </p:txBody>
      </p:sp>
      <p:sp>
        <p:nvSpPr>
          <p:cNvPr id="13" name="Rounded Rectangle 12"/>
          <p:cNvSpPr/>
          <p:nvPr/>
        </p:nvSpPr>
        <p:spPr>
          <a:xfrm>
            <a:off x="3958154" y="3939645"/>
            <a:ext cx="202019" cy="230879"/>
          </a:xfrm>
          <a:custGeom>
            <a:avLst/>
            <a:gdLst/>
            <a:ahLst/>
            <a:cxnLst/>
            <a:rect l="0" t="0" r="0" b="0"/>
            <a:pathLst>
              <a:path w="202019" h="230879">
                <a:moveTo>
                  <a:pt x="202019" y="190319"/>
                </a:moveTo>
                <a:lnTo>
                  <a:pt x="150539" y="0"/>
                </a:lnTo>
                <a:lnTo>
                  <a:pt x="0" y="40559"/>
                </a:lnTo>
                <a:lnTo>
                  <a:pt x="50700" y="230879"/>
                </a:lnTo>
                <a:lnTo>
                  <a:pt x="202019" y="190319"/>
                </a:lnTo>
              </a:path>
            </a:pathLst>
          </a:custGeom>
          <a:solidFill>
            <a:srgbClr val="FFF8B6"/>
          </a:solidFill>
          <a:ln>
            <a:noFill/>
          </a:ln>
        </p:spPr>
        <p:txBody>
          <a:bodyPr rtlCol="0" anchor="ctr"/>
          <a:lstStyle/>
          <a:p>
            <a:pPr algn="ctr"/>
            <a:endParaRPr/>
          </a:p>
        </p:txBody>
      </p:sp>
      <p:sp>
        <p:nvSpPr>
          <p:cNvPr id="14" name="Rounded Rectangle 13"/>
          <p:cNvSpPr/>
          <p:nvPr/>
        </p:nvSpPr>
        <p:spPr>
          <a:xfrm>
            <a:off x="3964238" y="3963044"/>
            <a:ext cx="200614" cy="202800"/>
          </a:xfrm>
          <a:custGeom>
            <a:avLst/>
            <a:gdLst/>
            <a:ahLst/>
            <a:cxnLst/>
            <a:rect l="0" t="0" r="0" b="0"/>
            <a:pathLst>
              <a:path w="200614" h="202800">
                <a:moveTo>
                  <a:pt x="191540" y="90952"/>
                </a:moveTo>
                <a:cubicBezTo>
                  <a:pt x="196883" y="142369"/>
                  <a:pt x="159534" y="188382"/>
                  <a:pt x="108116" y="193726"/>
                </a:cubicBezTo>
                <a:cubicBezTo>
                  <a:pt x="56699" y="199069"/>
                  <a:pt x="10686" y="161719"/>
                  <a:pt x="5343" y="110302"/>
                </a:cubicBezTo>
                <a:cubicBezTo>
                  <a:pt x="0" y="58885"/>
                  <a:pt x="37349" y="12872"/>
                  <a:pt x="88767" y="7528"/>
                </a:cubicBezTo>
                <a:cubicBezTo>
                  <a:pt x="140183" y="2185"/>
                  <a:pt x="186196" y="39535"/>
                  <a:pt x="191540" y="90952"/>
                </a:cubicBezTo>
                <a:close/>
                <a:moveTo>
                  <a:pt x="191254" y="91259"/>
                </a:moveTo>
                <a:cubicBezTo>
                  <a:pt x="200614" y="141959"/>
                  <a:pt x="159274" y="184859"/>
                  <a:pt x="107794" y="193439"/>
                </a:cubicBezTo>
                <a:cubicBezTo>
                  <a:pt x="57094" y="202800"/>
                  <a:pt x="10294" y="161459"/>
                  <a:pt x="5614" y="109979"/>
                </a:cubicBezTo>
                <a:cubicBezTo>
                  <a:pt x="154" y="58500"/>
                  <a:pt x="37594" y="15600"/>
                  <a:pt x="89074" y="7800"/>
                </a:cubicBezTo>
                <a:cubicBezTo>
                  <a:pt x="139774" y="0"/>
                  <a:pt x="193594" y="39000"/>
                  <a:pt x="191254" y="91259"/>
                </a:cubicBezTo>
              </a:path>
            </a:pathLst>
          </a:custGeom>
          <a:noFill/>
          <a:ln w="23400">
            <a:solidFill>
              <a:srgbClr val="484848"/>
            </a:solidFill>
          </a:ln>
        </p:spPr>
        <p:txBody>
          <a:bodyPr rtlCol="0" anchor="ctr"/>
          <a:lstStyle/>
          <a:p>
            <a:pPr algn="ctr"/>
            <a:endParaRPr/>
          </a:p>
        </p:txBody>
      </p:sp>
      <p:sp>
        <p:nvSpPr>
          <p:cNvPr id="15" name="Rounded Rectangle 14"/>
          <p:cNvSpPr/>
          <p:nvPr/>
        </p:nvSpPr>
        <p:spPr>
          <a:xfrm>
            <a:off x="3499910" y="4643899"/>
            <a:ext cx="157560" cy="190319"/>
          </a:xfrm>
          <a:custGeom>
            <a:avLst/>
            <a:gdLst/>
            <a:ahLst/>
            <a:cxnLst/>
            <a:rect l="0" t="0" r="0" b="0"/>
            <a:pathLst>
              <a:path w="157560" h="190319">
                <a:moveTo>
                  <a:pt x="157560" y="188759"/>
                </a:moveTo>
                <a:lnTo>
                  <a:pt x="156000" y="0"/>
                </a:lnTo>
                <a:lnTo>
                  <a:pt x="0" y="1559"/>
                </a:lnTo>
                <a:lnTo>
                  <a:pt x="1560" y="190319"/>
                </a:lnTo>
                <a:lnTo>
                  <a:pt x="157560" y="188759"/>
                </a:lnTo>
              </a:path>
            </a:pathLst>
          </a:custGeom>
          <a:solidFill>
            <a:srgbClr val="C8FFE5"/>
          </a:solidFill>
          <a:ln>
            <a:noFill/>
          </a:ln>
        </p:spPr>
        <p:txBody>
          <a:bodyPr rtlCol="0" anchor="ctr"/>
          <a:lstStyle/>
          <a:p>
            <a:pPr algn="ctr"/>
            <a:endParaRPr/>
          </a:p>
        </p:txBody>
      </p:sp>
      <p:sp>
        <p:nvSpPr>
          <p:cNvPr id="16" name="Rounded Rectangle 15"/>
          <p:cNvSpPr/>
          <p:nvPr/>
        </p:nvSpPr>
        <p:spPr>
          <a:xfrm>
            <a:off x="3468557" y="4603339"/>
            <a:ext cx="196883" cy="208429"/>
          </a:xfrm>
          <a:custGeom>
            <a:avLst/>
            <a:gdLst/>
            <a:ahLst/>
            <a:cxnLst/>
            <a:rect l="0" t="0" r="0" b="0"/>
            <a:pathLst>
              <a:path w="196883" h="208429">
                <a:moveTo>
                  <a:pt x="191540" y="100312"/>
                </a:moveTo>
                <a:cubicBezTo>
                  <a:pt x="196883" y="151729"/>
                  <a:pt x="159534" y="197742"/>
                  <a:pt x="108116" y="203086"/>
                </a:cubicBezTo>
                <a:cubicBezTo>
                  <a:pt x="56699" y="208429"/>
                  <a:pt x="10686" y="171079"/>
                  <a:pt x="5343" y="119662"/>
                </a:cubicBezTo>
                <a:cubicBezTo>
                  <a:pt x="0" y="68245"/>
                  <a:pt x="37349" y="22232"/>
                  <a:pt x="88767" y="16888"/>
                </a:cubicBezTo>
                <a:cubicBezTo>
                  <a:pt x="140183" y="11545"/>
                  <a:pt x="186196" y="48895"/>
                  <a:pt x="191540" y="100312"/>
                </a:cubicBezTo>
                <a:close/>
                <a:moveTo>
                  <a:pt x="191254" y="100619"/>
                </a:moveTo>
                <a:cubicBezTo>
                  <a:pt x="184234" y="151319"/>
                  <a:pt x="159274" y="208260"/>
                  <a:pt x="107794" y="202800"/>
                </a:cubicBezTo>
                <a:cubicBezTo>
                  <a:pt x="57094" y="197340"/>
                  <a:pt x="154" y="170819"/>
                  <a:pt x="5614" y="119340"/>
                </a:cubicBezTo>
                <a:cubicBezTo>
                  <a:pt x="10294" y="67860"/>
                  <a:pt x="39934" y="33540"/>
                  <a:pt x="89074" y="17160"/>
                </a:cubicBezTo>
                <a:cubicBezTo>
                  <a:pt x="137434" y="0"/>
                  <a:pt x="184234" y="49140"/>
                  <a:pt x="191254" y="100619"/>
                </a:cubicBezTo>
              </a:path>
            </a:pathLst>
          </a:custGeom>
          <a:noFill/>
          <a:ln w="23400">
            <a:solidFill>
              <a:srgbClr val="484848"/>
            </a:solidFill>
          </a:ln>
        </p:spPr>
        <p:txBody>
          <a:bodyPr rtlCol="0" anchor="ctr"/>
          <a:lstStyle/>
          <a:p>
            <a:pPr algn="ctr"/>
            <a:endParaRPr/>
          </a:p>
        </p:txBody>
      </p:sp>
      <p:sp>
        <p:nvSpPr>
          <p:cNvPr id="17" name="Rounded Rectangle 16"/>
          <p:cNvSpPr/>
          <p:nvPr/>
        </p:nvSpPr>
        <p:spPr>
          <a:xfrm>
            <a:off x="3195360" y="5381756"/>
            <a:ext cx="168479" cy="172380"/>
          </a:xfrm>
          <a:custGeom>
            <a:avLst/>
            <a:gdLst/>
            <a:ahLst/>
            <a:cxnLst/>
            <a:rect l="0" t="0" r="0" b="0"/>
            <a:pathLst>
              <a:path w="168479" h="172380">
                <a:moveTo>
                  <a:pt x="168479" y="160680"/>
                </a:moveTo>
                <a:lnTo>
                  <a:pt x="156000" y="0"/>
                </a:lnTo>
                <a:lnTo>
                  <a:pt x="0" y="12480"/>
                </a:lnTo>
                <a:lnTo>
                  <a:pt x="12479" y="172380"/>
                </a:lnTo>
                <a:lnTo>
                  <a:pt x="168479" y="160680"/>
                </a:lnTo>
              </a:path>
            </a:pathLst>
          </a:custGeom>
          <a:solidFill>
            <a:srgbClr val="DCE9FF"/>
          </a:solidFill>
          <a:ln>
            <a:noFill/>
          </a:ln>
        </p:spPr>
        <p:txBody>
          <a:bodyPr rtlCol="0" anchor="ctr"/>
          <a:lstStyle/>
          <a:p>
            <a:pPr algn="ctr"/>
            <a:endParaRPr/>
          </a:p>
        </p:txBody>
      </p:sp>
      <p:sp>
        <p:nvSpPr>
          <p:cNvPr id="18" name="Rounded Rectangle 17"/>
          <p:cNvSpPr/>
          <p:nvPr/>
        </p:nvSpPr>
        <p:spPr>
          <a:xfrm>
            <a:off x="3156986" y="5372242"/>
            <a:ext cx="196883" cy="204514"/>
          </a:xfrm>
          <a:custGeom>
            <a:avLst/>
            <a:gdLst/>
            <a:ahLst/>
            <a:cxnLst/>
            <a:rect l="0" t="0" r="0" b="0"/>
            <a:pathLst>
              <a:path w="196883" h="204514">
                <a:moveTo>
                  <a:pt x="191540" y="88767"/>
                </a:moveTo>
                <a:cubicBezTo>
                  <a:pt x="196883" y="140183"/>
                  <a:pt x="159534" y="186196"/>
                  <a:pt x="108116" y="191540"/>
                </a:cubicBezTo>
                <a:cubicBezTo>
                  <a:pt x="56699" y="196883"/>
                  <a:pt x="10686" y="159534"/>
                  <a:pt x="5343" y="108116"/>
                </a:cubicBezTo>
                <a:cubicBezTo>
                  <a:pt x="0" y="56699"/>
                  <a:pt x="37349" y="10686"/>
                  <a:pt x="88767" y="5343"/>
                </a:cubicBezTo>
                <a:cubicBezTo>
                  <a:pt x="140183" y="0"/>
                  <a:pt x="186196" y="37349"/>
                  <a:pt x="191540" y="88767"/>
                </a:cubicBezTo>
                <a:close/>
                <a:moveTo>
                  <a:pt x="191254" y="89074"/>
                </a:moveTo>
                <a:cubicBezTo>
                  <a:pt x="192034" y="140554"/>
                  <a:pt x="157714" y="178774"/>
                  <a:pt x="107794" y="191254"/>
                </a:cubicBezTo>
                <a:cubicBezTo>
                  <a:pt x="57874" y="204514"/>
                  <a:pt x="1714" y="160054"/>
                  <a:pt x="5614" y="107794"/>
                </a:cubicBezTo>
                <a:cubicBezTo>
                  <a:pt x="8734" y="56314"/>
                  <a:pt x="36814" y="5614"/>
                  <a:pt x="89074" y="5614"/>
                </a:cubicBezTo>
                <a:cubicBezTo>
                  <a:pt x="140554" y="4834"/>
                  <a:pt x="182674" y="37594"/>
                  <a:pt x="191254" y="89074"/>
                </a:cubicBezTo>
              </a:path>
            </a:pathLst>
          </a:custGeom>
          <a:noFill/>
          <a:ln w="23400">
            <a:solidFill>
              <a:srgbClr val="484848"/>
            </a:solidFill>
          </a:ln>
        </p:spPr>
        <p:txBody>
          <a:bodyPr rtlCol="0" anchor="ctr"/>
          <a:lstStyle/>
          <a:p>
            <a:pPr algn="ctr"/>
            <a:endParaRPr/>
          </a:p>
        </p:txBody>
      </p:sp>
      <p:sp>
        <p:nvSpPr>
          <p:cNvPr id="19" name="TextBox 18"/>
          <p:cNvSpPr txBox="1"/>
          <p:nvPr/>
        </p:nvSpPr>
        <p:spPr>
          <a:xfrm>
            <a:off x="888846" y="3057949"/>
            <a:ext cx="1405833" cy="692497"/>
          </a:xfrm>
          <a:prstGeom prst="rect">
            <a:avLst/>
          </a:prstGeom>
          <a:noFill/>
          <a:ln>
            <a:noFill/>
          </a:ln>
        </p:spPr>
        <p:txBody>
          <a:bodyPr wrap="none" lIns="0" tIns="0" rIns="0" bIns="0" anchor="t">
            <a:spAutoFit/>
          </a:bodyPr>
          <a:lstStyle/>
          <a:p>
            <a:pPr algn="r"/>
            <a:r>
              <a:rPr sz="900" dirty="0">
                <a:solidFill>
                  <a:srgbClr val="484848"/>
                </a:solidFill>
                <a:latin typeface="Shantell Sans"/>
              </a:rPr>
              <a:t>Verify ISMS effectiveness
through internal audits,
monitoring, and management
review; identify non-
conformities</a:t>
            </a:r>
          </a:p>
        </p:txBody>
      </p:sp>
      <p:sp>
        <p:nvSpPr>
          <p:cNvPr id="20" name="Rounded Rectangle 19"/>
          <p:cNvSpPr/>
          <p:nvPr/>
        </p:nvSpPr>
        <p:spPr>
          <a:xfrm>
            <a:off x="2503306" y="2854759"/>
            <a:ext cx="273779" cy="281969"/>
          </a:xfrm>
          <a:custGeom>
            <a:avLst/>
            <a:gdLst/>
            <a:ahLst/>
            <a:cxnLst/>
            <a:rect l="0" t="0" r="0" b="0"/>
            <a:pathLst>
              <a:path w="273779" h="281969">
                <a:moveTo>
                  <a:pt x="0" y="271440"/>
                </a:moveTo>
                <a:lnTo>
                  <a:pt x="269100" y="271440"/>
                </a:lnTo>
                <a:moveTo>
                  <a:pt x="41043" y="113443"/>
                </a:moveTo>
                <a:cubicBezTo>
                  <a:pt x="41043" y="136059"/>
                  <a:pt x="59377" y="154393"/>
                  <a:pt x="81993" y="154393"/>
                </a:cubicBezTo>
                <a:cubicBezTo>
                  <a:pt x="104609" y="154393"/>
                  <a:pt x="122943" y="136059"/>
                  <a:pt x="122943" y="113443"/>
                </a:cubicBezTo>
                <a:cubicBezTo>
                  <a:pt x="122943" y="90827"/>
                  <a:pt x="104609" y="72493"/>
                  <a:pt x="81993" y="72493"/>
                </a:cubicBezTo>
                <a:cubicBezTo>
                  <a:pt x="59377" y="72493"/>
                  <a:pt x="41043" y="90827"/>
                  <a:pt x="41043" y="113443"/>
                </a:cubicBezTo>
                <a:close/>
                <a:moveTo>
                  <a:pt x="11700" y="248040"/>
                </a:moveTo>
                <a:lnTo>
                  <a:pt x="11700" y="212940"/>
                </a:lnTo>
                <a:cubicBezTo>
                  <a:pt x="11700" y="193554"/>
                  <a:pt x="27414" y="177840"/>
                  <a:pt x="46800" y="177840"/>
                </a:cubicBezTo>
                <a:lnTo>
                  <a:pt x="58500" y="177840"/>
                </a:lnTo>
                <a:lnTo>
                  <a:pt x="81900" y="218790"/>
                </a:lnTo>
                <a:lnTo>
                  <a:pt x="105300" y="177840"/>
                </a:lnTo>
                <a:lnTo>
                  <a:pt x="117000" y="177840"/>
                </a:lnTo>
                <a:cubicBezTo>
                  <a:pt x="136385" y="177840"/>
                  <a:pt x="152100" y="193554"/>
                  <a:pt x="152100" y="212940"/>
                </a:cubicBezTo>
                <a:lnTo>
                  <a:pt x="152100" y="248040"/>
                </a:lnTo>
                <a:moveTo>
                  <a:pt x="175500" y="49140"/>
                </a:moveTo>
                <a:cubicBezTo>
                  <a:pt x="175500" y="23293"/>
                  <a:pt x="196453" y="2340"/>
                  <a:pt x="222300" y="2340"/>
                </a:cubicBezTo>
                <a:cubicBezTo>
                  <a:pt x="248146" y="2340"/>
                  <a:pt x="269100" y="23293"/>
                  <a:pt x="269100" y="49140"/>
                </a:cubicBezTo>
                <a:cubicBezTo>
                  <a:pt x="269100" y="74986"/>
                  <a:pt x="248146" y="95940"/>
                  <a:pt x="222300" y="95940"/>
                </a:cubicBezTo>
                <a:cubicBezTo>
                  <a:pt x="196453" y="95940"/>
                  <a:pt x="175500" y="74986"/>
                  <a:pt x="175500" y="49140"/>
                </a:cubicBezTo>
                <a:close/>
                <a:moveTo>
                  <a:pt x="222300" y="49140"/>
                </a:moveTo>
                <a:lnTo>
                  <a:pt x="222300" y="72540"/>
                </a:lnTo>
                <a:moveTo>
                  <a:pt x="222300" y="26207"/>
                </a:moveTo>
                <a:cubicBezTo>
                  <a:pt x="223915" y="26207"/>
                  <a:pt x="225225" y="27517"/>
                  <a:pt x="225225" y="29132"/>
                </a:cubicBezTo>
                <a:cubicBezTo>
                  <a:pt x="225225" y="30748"/>
                  <a:pt x="223915" y="32057"/>
                  <a:pt x="222300" y="32057"/>
                </a:cubicBezTo>
                <a:cubicBezTo>
                  <a:pt x="220684" y="32057"/>
                  <a:pt x="219375" y="30748"/>
                  <a:pt x="219375" y="29132"/>
                </a:cubicBezTo>
                <a:cubicBezTo>
                  <a:pt x="219375" y="27517"/>
                  <a:pt x="220684" y="26207"/>
                  <a:pt x="222300" y="26207"/>
                </a:cubicBezTo>
                <a:moveTo>
                  <a:pt x="251550" y="271440"/>
                </a:moveTo>
                <a:lnTo>
                  <a:pt x="251550" y="265590"/>
                </a:lnTo>
                <a:cubicBezTo>
                  <a:pt x="251550" y="252666"/>
                  <a:pt x="241073" y="242190"/>
                  <a:pt x="228150" y="242190"/>
                </a:cubicBezTo>
                <a:cubicBezTo>
                  <a:pt x="215226" y="242190"/>
                  <a:pt x="204750" y="252666"/>
                  <a:pt x="204750" y="265590"/>
                </a:cubicBezTo>
                <a:lnTo>
                  <a:pt x="204750" y="271440"/>
                </a:lnTo>
                <a:moveTo>
                  <a:pt x="228150" y="242190"/>
                </a:moveTo>
                <a:lnTo>
                  <a:pt x="228150" y="230490"/>
                </a:lnTo>
                <a:moveTo>
                  <a:pt x="269100" y="271440"/>
                </a:moveTo>
                <a:cubicBezTo>
                  <a:pt x="180179" y="281969"/>
                  <a:pt x="88920" y="281969"/>
                  <a:pt x="0" y="271440"/>
                </a:cubicBezTo>
                <a:moveTo>
                  <a:pt x="40950" y="113490"/>
                </a:moveTo>
                <a:cubicBezTo>
                  <a:pt x="33930" y="134550"/>
                  <a:pt x="59669" y="149760"/>
                  <a:pt x="81900" y="154440"/>
                </a:cubicBezTo>
                <a:cubicBezTo>
                  <a:pt x="104129" y="159119"/>
                  <a:pt x="121679" y="135719"/>
                  <a:pt x="122850" y="113490"/>
                </a:cubicBezTo>
                <a:cubicBezTo>
                  <a:pt x="124020" y="91260"/>
                  <a:pt x="104129" y="73709"/>
                  <a:pt x="81900" y="72540"/>
                </a:cubicBezTo>
                <a:cubicBezTo>
                  <a:pt x="59669" y="71370"/>
                  <a:pt x="40950" y="91260"/>
                  <a:pt x="40950" y="113490"/>
                </a:cubicBezTo>
                <a:moveTo>
                  <a:pt x="152100" y="248040"/>
                </a:moveTo>
                <a:cubicBezTo>
                  <a:pt x="154439" y="236340"/>
                  <a:pt x="154439" y="224640"/>
                  <a:pt x="152100" y="212940"/>
                </a:cubicBezTo>
                <a:cubicBezTo>
                  <a:pt x="148589" y="194219"/>
                  <a:pt x="135720" y="181350"/>
                  <a:pt x="117000" y="177840"/>
                </a:cubicBezTo>
                <a:cubicBezTo>
                  <a:pt x="113489" y="176669"/>
                  <a:pt x="108810" y="179010"/>
                  <a:pt x="105300" y="177840"/>
                </a:cubicBezTo>
                <a:cubicBezTo>
                  <a:pt x="93600" y="188369"/>
                  <a:pt x="88920" y="204749"/>
                  <a:pt x="81900" y="218790"/>
                </a:cubicBezTo>
                <a:cubicBezTo>
                  <a:pt x="76050" y="204749"/>
                  <a:pt x="66689" y="191880"/>
                  <a:pt x="58500" y="177840"/>
                </a:cubicBezTo>
                <a:cubicBezTo>
                  <a:pt x="54989" y="177840"/>
                  <a:pt x="50310" y="179010"/>
                  <a:pt x="46800" y="177840"/>
                </a:cubicBezTo>
                <a:cubicBezTo>
                  <a:pt x="28080" y="173160"/>
                  <a:pt x="18719" y="195390"/>
                  <a:pt x="11700" y="212940"/>
                </a:cubicBezTo>
                <a:cubicBezTo>
                  <a:pt x="7019" y="223469"/>
                  <a:pt x="12869" y="236340"/>
                  <a:pt x="11700" y="248040"/>
                </a:cubicBezTo>
                <a:moveTo>
                  <a:pt x="175500" y="49140"/>
                </a:moveTo>
                <a:cubicBezTo>
                  <a:pt x="176670" y="74879"/>
                  <a:pt x="197729" y="104129"/>
                  <a:pt x="222300" y="95940"/>
                </a:cubicBezTo>
                <a:cubicBezTo>
                  <a:pt x="246870" y="87750"/>
                  <a:pt x="273779" y="74879"/>
                  <a:pt x="269100" y="49140"/>
                </a:cubicBezTo>
                <a:cubicBezTo>
                  <a:pt x="264420" y="23400"/>
                  <a:pt x="248040" y="4680"/>
                  <a:pt x="222300" y="2340"/>
                </a:cubicBezTo>
                <a:cubicBezTo>
                  <a:pt x="196559" y="0"/>
                  <a:pt x="180179" y="23400"/>
                  <a:pt x="175500" y="49140"/>
                </a:cubicBezTo>
                <a:moveTo>
                  <a:pt x="222300" y="49140"/>
                </a:moveTo>
                <a:cubicBezTo>
                  <a:pt x="224640" y="56159"/>
                  <a:pt x="223470" y="64350"/>
                  <a:pt x="222300" y="72540"/>
                </a:cubicBezTo>
                <a:moveTo>
                  <a:pt x="222300" y="25740"/>
                </a:moveTo>
                <a:cubicBezTo>
                  <a:pt x="223470" y="26909"/>
                  <a:pt x="225809" y="28080"/>
                  <a:pt x="225809" y="29250"/>
                </a:cubicBezTo>
                <a:cubicBezTo>
                  <a:pt x="224640" y="30420"/>
                  <a:pt x="223470" y="31590"/>
                  <a:pt x="222300" y="31590"/>
                </a:cubicBezTo>
                <a:cubicBezTo>
                  <a:pt x="221129" y="31590"/>
                  <a:pt x="219959" y="30420"/>
                  <a:pt x="219959" y="29250"/>
                </a:cubicBezTo>
                <a:cubicBezTo>
                  <a:pt x="218790" y="28080"/>
                  <a:pt x="221129" y="26909"/>
                  <a:pt x="222300" y="25740"/>
                </a:cubicBezTo>
                <a:moveTo>
                  <a:pt x="204750" y="271440"/>
                </a:moveTo>
                <a:cubicBezTo>
                  <a:pt x="204750" y="269099"/>
                  <a:pt x="204750" y="267930"/>
                  <a:pt x="204750" y="265590"/>
                </a:cubicBezTo>
                <a:cubicBezTo>
                  <a:pt x="205920" y="252719"/>
                  <a:pt x="215279" y="238680"/>
                  <a:pt x="228150" y="242190"/>
                </a:cubicBezTo>
                <a:cubicBezTo>
                  <a:pt x="241020" y="245699"/>
                  <a:pt x="249209" y="252719"/>
                  <a:pt x="251550" y="265590"/>
                </a:cubicBezTo>
                <a:cubicBezTo>
                  <a:pt x="251550" y="267930"/>
                  <a:pt x="250379" y="269099"/>
                  <a:pt x="251550" y="271440"/>
                </a:cubicBezTo>
                <a:moveTo>
                  <a:pt x="228150" y="230490"/>
                </a:moveTo>
                <a:cubicBezTo>
                  <a:pt x="228150" y="233999"/>
                  <a:pt x="228150" y="238680"/>
                  <a:pt x="228150" y="242190"/>
                </a:cubicBezTo>
              </a:path>
            </a:pathLst>
          </a:custGeom>
          <a:noFill/>
          <a:ln w="11700">
            <a:solidFill>
              <a:srgbClr val="484848"/>
            </a:solidFill>
          </a:ln>
        </p:spPr>
        <p:txBody>
          <a:bodyPr rtlCol="0" anchor="ctr"/>
          <a:lstStyle/>
          <a:p>
            <a:pPr algn="ctr"/>
            <a:endParaRPr/>
          </a:p>
        </p:txBody>
      </p:sp>
      <p:sp>
        <p:nvSpPr>
          <p:cNvPr id="21" name="TextBox 20"/>
          <p:cNvSpPr txBox="1"/>
          <p:nvPr/>
        </p:nvSpPr>
        <p:spPr>
          <a:xfrm>
            <a:off x="4946655" y="3490848"/>
            <a:ext cx="437620" cy="369332"/>
          </a:xfrm>
          <a:prstGeom prst="rect">
            <a:avLst/>
          </a:prstGeom>
          <a:noFill/>
          <a:ln>
            <a:noFill/>
          </a:ln>
        </p:spPr>
        <p:txBody>
          <a:bodyPr wrap="none" lIns="0" tIns="0" rIns="0" bIns="0" anchor="t">
            <a:spAutoFit/>
          </a:bodyPr>
          <a:lstStyle/>
          <a:p>
            <a:pPr algn="l"/>
            <a:r>
              <a:rPr sz="1200">
                <a:solidFill>
                  <a:srgbClr val="484848"/>
                </a:solidFill>
                <a:latin typeface="Shantell Sans"/>
              </a:rPr>
              <a:t>Weeks
37-44+</a:t>
            </a:r>
          </a:p>
        </p:txBody>
      </p:sp>
      <p:sp>
        <p:nvSpPr>
          <p:cNvPr id="22" name="TextBox 21"/>
          <p:cNvSpPr txBox="1"/>
          <p:nvPr/>
        </p:nvSpPr>
        <p:spPr>
          <a:xfrm>
            <a:off x="1474109" y="2781048"/>
            <a:ext cx="820546" cy="184666"/>
          </a:xfrm>
          <a:prstGeom prst="rect">
            <a:avLst/>
          </a:prstGeom>
          <a:noFill/>
          <a:ln>
            <a:noFill/>
          </a:ln>
        </p:spPr>
        <p:txBody>
          <a:bodyPr wrap="none" lIns="0" tIns="0" rIns="0" bIns="0" anchor="t">
            <a:spAutoFit/>
          </a:bodyPr>
          <a:lstStyle/>
          <a:p>
            <a:pPr algn="r"/>
            <a:r>
              <a:rPr sz="1200">
                <a:solidFill>
                  <a:srgbClr val="484848"/>
                </a:solidFill>
                <a:latin typeface="Shantell Sans"/>
              </a:rPr>
              <a:t>CHECK Phase</a:t>
            </a:r>
          </a:p>
        </p:txBody>
      </p:sp>
      <p:sp>
        <p:nvSpPr>
          <p:cNvPr id="23" name="TextBox 22"/>
          <p:cNvSpPr txBox="1"/>
          <p:nvPr/>
        </p:nvSpPr>
        <p:spPr>
          <a:xfrm>
            <a:off x="892027" y="1981548"/>
            <a:ext cx="1402628" cy="553998"/>
          </a:xfrm>
          <a:prstGeom prst="rect">
            <a:avLst/>
          </a:prstGeom>
          <a:noFill/>
          <a:ln>
            <a:noFill/>
          </a:ln>
        </p:spPr>
        <p:txBody>
          <a:bodyPr wrap="none" lIns="0" tIns="0" rIns="0" bIns="0" anchor="t">
            <a:spAutoFit/>
          </a:bodyPr>
          <a:lstStyle/>
          <a:p>
            <a:pPr algn="r"/>
            <a:r>
              <a:rPr sz="900" dirty="0">
                <a:solidFill>
                  <a:srgbClr val="484848"/>
                </a:solidFill>
                <a:latin typeface="Shantell Sans"/>
              </a:rPr>
              <a:t>Address audit findings,
implement corrective actions,
achieve certification, and
continuously improve</a:t>
            </a:r>
          </a:p>
        </p:txBody>
      </p:sp>
      <p:sp>
        <p:nvSpPr>
          <p:cNvPr id="24" name="TextBox 23"/>
          <p:cNvSpPr txBox="1"/>
          <p:nvPr/>
        </p:nvSpPr>
        <p:spPr>
          <a:xfrm>
            <a:off x="1690345" y="3997848"/>
            <a:ext cx="604332" cy="184666"/>
          </a:xfrm>
          <a:prstGeom prst="rect">
            <a:avLst/>
          </a:prstGeom>
          <a:noFill/>
          <a:ln>
            <a:noFill/>
          </a:ln>
        </p:spPr>
        <p:txBody>
          <a:bodyPr wrap="none" lIns="0" tIns="0" rIns="0" bIns="0" anchor="t">
            <a:spAutoFit/>
          </a:bodyPr>
          <a:lstStyle/>
          <a:p>
            <a:pPr algn="r"/>
            <a:r>
              <a:rPr sz="1200">
                <a:solidFill>
                  <a:srgbClr val="484848"/>
                </a:solidFill>
                <a:latin typeface="Shantell Sans"/>
              </a:rPr>
              <a:t>DO Phase</a:t>
            </a:r>
          </a:p>
        </p:txBody>
      </p:sp>
      <p:sp>
        <p:nvSpPr>
          <p:cNvPr id="25" name="Rounded Rectangle 24"/>
          <p:cNvSpPr/>
          <p:nvPr/>
        </p:nvSpPr>
        <p:spPr>
          <a:xfrm>
            <a:off x="2506816" y="4064538"/>
            <a:ext cx="264419" cy="274950"/>
          </a:xfrm>
          <a:custGeom>
            <a:avLst/>
            <a:gdLst/>
            <a:ahLst/>
            <a:cxnLst/>
            <a:rect l="0" t="0" r="0" b="0"/>
            <a:pathLst>
              <a:path w="264419" h="274950">
                <a:moveTo>
                  <a:pt x="74002" y="116707"/>
                </a:moveTo>
                <a:lnTo>
                  <a:pt x="74002" y="81607"/>
                </a:lnTo>
                <a:moveTo>
                  <a:pt x="9651" y="150637"/>
                </a:moveTo>
                <a:lnTo>
                  <a:pt x="138352" y="150637"/>
                </a:lnTo>
                <a:moveTo>
                  <a:pt x="148882" y="274657"/>
                </a:moveTo>
                <a:cubicBezTo>
                  <a:pt x="138352" y="244237"/>
                  <a:pt x="109102" y="222007"/>
                  <a:pt x="75172" y="222007"/>
                </a:cubicBezTo>
                <a:cubicBezTo>
                  <a:pt x="41242" y="222007"/>
                  <a:pt x="10822" y="244237"/>
                  <a:pt x="292" y="274657"/>
                </a:cubicBezTo>
                <a:moveTo>
                  <a:pt x="26031" y="163507"/>
                </a:moveTo>
                <a:cubicBezTo>
                  <a:pt x="27201" y="189247"/>
                  <a:pt x="48261" y="210307"/>
                  <a:pt x="74001" y="210307"/>
                </a:cubicBezTo>
                <a:cubicBezTo>
                  <a:pt x="100911" y="210307"/>
                  <a:pt x="121971" y="189247"/>
                  <a:pt x="121971" y="162337"/>
                </a:cubicBezTo>
                <a:lnTo>
                  <a:pt x="121971" y="141277"/>
                </a:lnTo>
                <a:cubicBezTo>
                  <a:pt x="121971" y="114367"/>
                  <a:pt x="100911" y="93307"/>
                  <a:pt x="74001" y="93307"/>
                </a:cubicBezTo>
                <a:cubicBezTo>
                  <a:pt x="48261" y="93307"/>
                  <a:pt x="27201" y="114367"/>
                  <a:pt x="26031" y="140107"/>
                </a:cubicBezTo>
                <a:close/>
                <a:moveTo>
                  <a:pt x="191587" y="83362"/>
                </a:moveTo>
                <a:cubicBezTo>
                  <a:pt x="230357" y="83362"/>
                  <a:pt x="261787" y="67647"/>
                  <a:pt x="261787" y="48262"/>
                </a:cubicBezTo>
                <a:cubicBezTo>
                  <a:pt x="261787" y="28877"/>
                  <a:pt x="230357" y="13162"/>
                  <a:pt x="191587" y="13162"/>
                </a:cubicBezTo>
                <a:cubicBezTo>
                  <a:pt x="152817" y="13162"/>
                  <a:pt x="121387" y="28877"/>
                  <a:pt x="121387" y="48262"/>
                </a:cubicBezTo>
                <a:cubicBezTo>
                  <a:pt x="121387" y="67647"/>
                  <a:pt x="152817" y="83362"/>
                  <a:pt x="191587" y="83362"/>
                </a:cubicBezTo>
                <a:close/>
                <a:moveTo>
                  <a:pt x="165847" y="133672"/>
                </a:moveTo>
                <a:cubicBezTo>
                  <a:pt x="174037" y="134842"/>
                  <a:pt x="182227" y="136012"/>
                  <a:pt x="191587" y="136012"/>
                </a:cubicBezTo>
                <a:cubicBezTo>
                  <a:pt x="230197" y="136012"/>
                  <a:pt x="261787" y="120802"/>
                  <a:pt x="261787" y="100912"/>
                </a:cubicBezTo>
                <a:lnTo>
                  <a:pt x="261787" y="48262"/>
                </a:lnTo>
                <a:moveTo>
                  <a:pt x="121387" y="74002"/>
                </a:moveTo>
                <a:lnTo>
                  <a:pt x="121387" y="48262"/>
                </a:lnTo>
                <a:moveTo>
                  <a:pt x="165847" y="186322"/>
                </a:moveTo>
                <a:cubicBezTo>
                  <a:pt x="174037" y="187492"/>
                  <a:pt x="182227" y="188662"/>
                  <a:pt x="191587" y="188662"/>
                </a:cubicBezTo>
                <a:cubicBezTo>
                  <a:pt x="230197" y="188662"/>
                  <a:pt x="261787" y="173452"/>
                  <a:pt x="261787" y="153562"/>
                </a:cubicBezTo>
                <a:lnTo>
                  <a:pt x="261787" y="100912"/>
                </a:lnTo>
                <a:moveTo>
                  <a:pt x="73709" y="116999"/>
                </a:moveTo>
                <a:cubicBezTo>
                  <a:pt x="78390" y="105299"/>
                  <a:pt x="76050" y="93599"/>
                  <a:pt x="73709" y="81899"/>
                </a:cubicBezTo>
                <a:moveTo>
                  <a:pt x="9359" y="150930"/>
                </a:moveTo>
                <a:cubicBezTo>
                  <a:pt x="51479" y="140399"/>
                  <a:pt x="95940" y="150930"/>
                  <a:pt x="138060" y="150930"/>
                </a:cubicBezTo>
                <a:moveTo>
                  <a:pt x="148590" y="274950"/>
                </a:moveTo>
                <a:cubicBezTo>
                  <a:pt x="142740" y="243359"/>
                  <a:pt x="108810" y="217619"/>
                  <a:pt x="74879" y="222300"/>
                </a:cubicBezTo>
                <a:cubicBezTo>
                  <a:pt x="42120" y="226980"/>
                  <a:pt x="3509" y="242189"/>
                  <a:pt x="0" y="274950"/>
                </a:cubicBezTo>
                <a:moveTo>
                  <a:pt x="25740" y="163799"/>
                </a:moveTo>
                <a:cubicBezTo>
                  <a:pt x="22230" y="189539"/>
                  <a:pt x="47970" y="207089"/>
                  <a:pt x="73709" y="210600"/>
                </a:cubicBezTo>
                <a:cubicBezTo>
                  <a:pt x="100619" y="214109"/>
                  <a:pt x="120510" y="189539"/>
                  <a:pt x="121679" y="162630"/>
                </a:cubicBezTo>
                <a:cubicBezTo>
                  <a:pt x="121679" y="155609"/>
                  <a:pt x="122850" y="148589"/>
                  <a:pt x="121679" y="141570"/>
                </a:cubicBezTo>
                <a:cubicBezTo>
                  <a:pt x="119340" y="114659"/>
                  <a:pt x="100619" y="93599"/>
                  <a:pt x="73709" y="93599"/>
                </a:cubicBezTo>
                <a:cubicBezTo>
                  <a:pt x="47970" y="92429"/>
                  <a:pt x="35100" y="115830"/>
                  <a:pt x="25740" y="140399"/>
                </a:cubicBezTo>
                <a:cubicBezTo>
                  <a:pt x="23400" y="147420"/>
                  <a:pt x="23400" y="155609"/>
                  <a:pt x="25740" y="163799"/>
                </a:cubicBezTo>
                <a:moveTo>
                  <a:pt x="191880" y="83070"/>
                </a:moveTo>
                <a:cubicBezTo>
                  <a:pt x="230490" y="81899"/>
                  <a:pt x="262080" y="67859"/>
                  <a:pt x="262080" y="47969"/>
                </a:cubicBezTo>
                <a:cubicBezTo>
                  <a:pt x="260910" y="29250"/>
                  <a:pt x="228149" y="25740"/>
                  <a:pt x="191880" y="12869"/>
                </a:cubicBezTo>
                <a:cubicBezTo>
                  <a:pt x="154440" y="0"/>
                  <a:pt x="120510" y="29250"/>
                  <a:pt x="121679" y="47969"/>
                </a:cubicBezTo>
                <a:cubicBezTo>
                  <a:pt x="121679" y="67859"/>
                  <a:pt x="153269" y="78390"/>
                  <a:pt x="191880" y="83070"/>
                </a:cubicBezTo>
                <a:moveTo>
                  <a:pt x="166140" y="133380"/>
                </a:moveTo>
                <a:cubicBezTo>
                  <a:pt x="173160" y="136889"/>
                  <a:pt x="182519" y="136889"/>
                  <a:pt x="191880" y="135720"/>
                </a:cubicBezTo>
                <a:cubicBezTo>
                  <a:pt x="230490" y="133380"/>
                  <a:pt x="262080" y="120509"/>
                  <a:pt x="262080" y="100620"/>
                </a:cubicBezTo>
                <a:cubicBezTo>
                  <a:pt x="260910" y="83070"/>
                  <a:pt x="264419" y="65520"/>
                  <a:pt x="262080" y="47969"/>
                </a:cubicBezTo>
                <a:moveTo>
                  <a:pt x="121679" y="47969"/>
                </a:moveTo>
                <a:cubicBezTo>
                  <a:pt x="124019" y="56159"/>
                  <a:pt x="119340" y="65520"/>
                  <a:pt x="121679" y="73709"/>
                </a:cubicBezTo>
                <a:moveTo>
                  <a:pt x="166140" y="186030"/>
                </a:moveTo>
                <a:cubicBezTo>
                  <a:pt x="174329" y="186030"/>
                  <a:pt x="182519" y="191880"/>
                  <a:pt x="191880" y="188370"/>
                </a:cubicBezTo>
                <a:cubicBezTo>
                  <a:pt x="228149" y="177839"/>
                  <a:pt x="259740" y="173159"/>
                  <a:pt x="262080" y="153270"/>
                </a:cubicBezTo>
                <a:cubicBezTo>
                  <a:pt x="263249" y="135720"/>
                  <a:pt x="264419" y="118170"/>
                  <a:pt x="262080" y="100620"/>
                </a:cubicBezTo>
              </a:path>
            </a:pathLst>
          </a:custGeom>
          <a:noFill/>
          <a:ln w="11700">
            <a:solidFill>
              <a:srgbClr val="484848"/>
            </a:solidFill>
          </a:ln>
        </p:spPr>
        <p:txBody>
          <a:bodyPr rtlCol="0" anchor="ctr"/>
          <a:lstStyle/>
          <a:p>
            <a:pPr algn="ctr"/>
            <a:endParaRPr/>
          </a:p>
        </p:txBody>
      </p:sp>
      <p:sp>
        <p:nvSpPr>
          <p:cNvPr id="26" name="TextBox 25"/>
          <p:cNvSpPr txBox="1"/>
          <p:nvPr/>
        </p:nvSpPr>
        <p:spPr>
          <a:xfrm>
            <a:off x="786252" y="5351148"/>
            <a:ext cx="1508426" cy="553998"/>
          </a:xfrm>
          <a:prstGeom prst="rect">
            <a:avLst/>
          </a:prstGeom>
          <a:noFill/>
          <a:ln>
            <a:noFill/>
          </a:ln>
        </p:spPr>
        <p:txBody>
          <a:bodyPr wrap="none" lIns="0" tIns="0" rIns="0" bIns="0" anchor="t">
            <a:spAutoFit/>
          </a:bodyPr>
          <a:lstStyle/>
          <a:p>
            <a:pPr algn="r"/>
            <a:r>
              <a:rPr sz="900">
                <a:solidFill>
                  <a:srgbClr val="484848"/>
                </a:solidFill>
                <a:latin typeface="Shantell Sans"/>
              </a:rPr>
              <a:t>Establish ISMS foundation,
define scope, assess risks, select
controls, develop policies, and
Risk Treatment Plan</a:t>
            </a:r>
          </a:p>
        </p:txBody>
      </p:sp>
      <p:sp>
        <p:nvSpPr>
          <p:cNvPr id="27" name="TextBox 26"/>
          <p:cNvSpPr txBox="1"/>
          <p:nvPr/>
        </p:nvSpPr>
        <p:spPr>
          <a:xfrm>
            <a:off x="799077" y="4274748"/>
            <a:ext cx="1495601" cy="553998"/>
          </a:xfrm>
          <a:prstGeom prst="rect">
            <a:avLst/>
          </a:prstGeom>
          <a:noFill/>
          <a:ln>
            <a:noFill/>
          </a:ln>
        </p:spPr>
        <p:txBody>
          <a:bodyPr wrap="none" lIns="0" tIns="0" rIns="0" bIns="0" anchor="t">
            <a:spAutoFit/>
          </a:bodyPr>
          <a:lstStyle/>
          <a:p>
            <a:pPr algn="r"/>
            <a:r>
              <a:rPr sz="900">
                <a:solidFill>
                  <a:srgbClr val="484848"/>
                </a:solidFill>
                <a:latin typeface="Shantell Sans"/>
              </a:rPr>
              <a:t>Implement selected controls
through technical deployments,
policy publication, training
programs, and documentation</a:t>
            </a:r>
          </a:p>
        </p:txBody>
      </p:sp>
      <p:sp>
        <p:nvSpPr>
          <p:cNvPr id="28" name="Rounded Rectangle 27"/>
          <p:cNvSpPr/>
          <p:nvPr/>
        </p:nvSpPr>
        <p:spPr>
          <a:xfrm>
            <a:off x="2499796" y="1780698"/>
            <a:ext cx="283139" cy="269100"/>
          </a:xfrm>
          <a:custGeom>
            <a:avLst/>
            <a:gdLst/>
            <a:ahLst/>
            <a:cxnLst/>
            <a:rect l="0" t="0" r="0" b="0"/>
            <a:pathLst>
              <a:path w="283139" h="269100">
                <a:moveTo>
                  <a:pt x="15209" y="87750"/>
                </a:moveTo>
                <a:cubicBezTo>
                  <a:pt x="15209" y="71595"/>
                  <a:pt x="28305" y="58500"/>
                  <a:pt x="44459" y="58500"/>
                </a:cubicBezTo>
                <a:cubicBezTo>
                  <a:pt x="60614" y="58500"/>
                  <a:pt x="73709" y="71595"/>
                  <a:pt x="73709" y="87750"/>
                </a:cubicBezTo>
                <a:cubicBezTo>
                  <a:pt x="73709" y="103904"/>
                  <a:pt x="60614" y="117000"/>
                  <a:pt x="44459" y="117000"/>
                </a:cubicBezTo>
                <a:cubicBezTo>
                  <a:pt x="28305" y="117000"/>
                  <a:pt x="15209" y="103904"/>
                  <a:pt x="15209" y="87750"/>
                </a:cubicBezTo>
                <a:moveTo>
                  <a:pt x="202409" y="87750"/>
                </a:moveTo>
                <a:cubicBezTo>
                  <a:pt x="202409" y="71595"/>
                  <a:pt x="215505" y="58500"/>
                  <a:pt x="231659" y="58500"/>
                </a:cubicBezTo>
                <a:cubicBezTo>
                  <a:pt x="247814" y="58500"/>
                  <a:pt x="260909" y="71595"/>
                  <a:pt x="260909" y="87750"/>
                </a:cubicBezTo>
                <a:cubicBezTo>
                  <a:pt x="260909" y="103904"/>
                  <a:pt x="247814" y="117000"/>
                  <a:pt x="231659" y="117000"/>
                </a:cubicBezTo>
                <a:cubicBezTo>
                  <a:pt x="215505" y="117000"/>
                  <a:pt x="202409" y="103904"/>
                  <a:pt x="202409" y="87750"/>
                </a:cubicBezTo>
                <a:moveTo>
                  <a:pt x="272539" y="269100"/>
                </a:moveTo>
                <a:lnTo>
                  <a:pt x="272539" y="163800"/>
                </a:lnTo>
                <a:cubicBezTo>
                  <a:pt x="272539" y="150876"/>
                  <a:pt x="262063" y="140400"/>
                  <a:pt x="249139" y="140400"/>
                </a:cubicBezTo>
                <a:lnTo>
                  <a:pt x="197730" y="140400"/>
                </a:lnTo>
                <a:cubicBezTo>
                  <a:pt x="180127" y="140373"/>
                  <a:pt x="164511" y="129100"/>
                  <a:pt x="158944" y="112401"/>
                </a:cubicBezTo>
                <a:lnTo>
                  <a:pt x="149163" y="83070"/>
                </a:lnTo>
                <a:cubicBezTo>
                  <a:pt x="146537" y="74653"/>
                  <a:pt x="138268" y="69320"/>
                  <a:pt x="129519" y="70398"/>
                </a:cubicBezTo>
                <a:cubicBezTo>
                  <a:pt x="124409" y="71190"/>
                  <a:pt x="119908" y="74194"/>
                  <a:pt x="117217" y="78610"/>
                </a:cubicBezTo>
                <a:cubicBezTo>
                  <a:pt x="114527" y="83026"/>
                  <a:pt x="113921" y="88403"/>
                  <a:pt x="115560" y="93307"/>
                </a:cubicBezTo>
                <a:lnTo>
                  <a:pt x="125634" y="123505"/>
                </a:lnTo>
                <a:cubicBezTo>
                  <a:pt x="135143" y="152121"/>
                  <a:pt x="160683" y="172399"/>
                  <a:pt x="190709" y="175172"/>
                </a:cubicBezTo>
                <a:lnTo>
                  <a:pt x="190709" y="269100"/>
                </a:lnTo>
                <a:moveTo>
                  <a:pt x="119562" y="105300"/>
                </a:moveTo>
                <a:lnTo>
                  <a:pt x="117222" y="112401"/>
                </a:lnTo>
                <a:cubicBezTo>
                  <a:pt x="111638" y="129149"/>
                  <a:pt x="95950" y="140433"/>
                  <a:pt x="78296" y="140400"/>
                </a:cubicBezTo>
                <a:lnTo>
                  <a:pt x="26933" y="140400"/>
                </a:lnTo>
                <a:cubicBezTo>
                  <a:pt x="14009" y="140400"/>
                  <a:pt x="3533" y="150876"/>
                  <a:pt x="3533" y="163800"/>
                </a:cubicBezTo>
                <a:lnTo>
                  <a:pt x="3533" y="269100"/>
                </a:lnTo>
                <a:moveTo>
                  <a:pt x="85409" y="269100"/>
                </a:moveTo>
                <a:lnTo>
                  <a:pt x="85409" y="175172"/>
                </a:lnTo>
                <a:cubicBezTo>
                  <a:pt x="106138" y="173255"/>
                  <a:pt x="125172" y="162914"/>
                  <a:pt x="138060" y="146565"/>
                </a:cubicBezTo>
                <a:moveTo>
                  <a:pt x="132209" y="23400"/>
                </a:moveTo>
                <a:lnTo>
                  <a:pt x="132209" y="0"/>
                </a:lnTo>
                <a:moveTo>
                  <a:pt x="178003" y="24406"/>
                </a:moveTo>
                <a:lnTo>
                  <a:pt x="161459" y="40950"/>
                </a:lnTo>
                <a:moveTo>
                  <a:pt x="86416" y="24406"/>
                </a:moveTo>
                <a:lnTo>
                  <a:pt x="102959" y="40950"/>
                </a:lnTo>
                <a:moveTo>
                  <a:pt x="15209" y="87750"/>
                </a:moveTo>
                <a:cubicBezTo>
                  <a:pt x="19890" y="102960"/>
                  <a:pt x="29250" y="112320"/>
                  <a:pt x="44459" y="117000"/>
                </a:cubicBezTo>
                <a:cubicBezTo>
                  <a:pt x="59670" y="121679"/>
                  <a:pt x="74879" y="104129"/>
                  <a:pt x="73709" y="87750"/>
                </a:cubicBezTo>
                <a:cubicBezTo>
                  <a:pt x="72540" y="71370"/>
                  <a:pt x="60840" y="62010"/>
                  <a:pt x="44459" y="58500"/>
                </a:cubicBezTo>
                <a:cubicBezTo>
                  <a:pt x="28079" y="54989"/>
                  <a:pt x="17550" y="71370"/>
                  <a:pt x="15209" y="87750"/>
                </a:cubicBezTo>
                <a:moveTo>
                  <a:pt x="202409" y="87750"/>
                </a:moveTo>
                <a:cubicBezTo>
                  <a:pt x="203580" y="104129"/>
                  <a:pt x="215280" y="118170"/>
                  <a:pt x="231659" y="117000"/>
                </a:cubicBezTo>
                <a:cubicBezTo>
                  <a:pt x="248039" y="114660"/>
                  <a:pt x="255059" y="102960"/>
                  <a:pt x="260909" y="87750"/>
                </a:cubicBezTo>
                <a:cubicBezTo>
                  <a:pt x="266759" y="72539"/>
                  <a:pt x="248039" y="59670"/>
                  <a:pt x="231659" y="58500"/>
                </a:cubicBezTo>
                <a:cubicBezTo>
                  <a:pt x="215280" y="57329"/>
                  <a:pt x="207089" y="72539"/>
                  <a:pt x="202409" y="87750"/>
                </a:cubicBezTo>
                <a:moveTo>
                  <a:pt x="190709" y="269100"/>
                </a:moveTo>
                <a:cubicBezTo>
                  <a:pt x="191880" y="237509"/>
                  <a:pt x="197730" y="205920"/>
                  <a:pt x="190709" y="175500"/>
                </a:cubicBezTo>
                <a:cubicBezTo>
                  <a:pt x="161459" y="167310"/>
                  <a:pt x="136889" y="150929"/>
                  <a:pt x="125189" y="124020"/>
                </a:cubicBezTo>
                <a:cubicBezTo>
                  <a:pt x="121680" y="113489"/>
                  <a:pt x="121680" y="101789"/>
                  <a:pt x="115830" y="93600"/>
                </a:cubicBezTo>
                <a:cubicBezTo>
                  <a:pt x="112320" y="88920"/>
                  <a:pt x="115830" y="83070"/>
                  <a:pt x="116999" y="78389"/>
                </a:cubicBezTo>
                <a:cubicBezTo>
                  <a:pt x="119339" y="73710"/>
                  <a:pt x="124020" y="70200"/>
                  <a:pt x="129870" y="70200"/>
                </a:cubicBezTo>
                <a:cubicBezTo>
                  <a:pt x="138059" y="70200"/>
                  <a:pt x="146249" y="74879"/>
                  <a:pt x="148589" y="83070"/>
                </a:cubicBezTo>
                <a:cubicBezTo>
                  <a:pt x="152099" y="92429"/>
                  <a:pt x="156780" y="102960"/>
                  <a:pt x="159120" y="112320"/>
                </a:cubicBezTo>
                <a:cubicBezTo>
                  <a:pt x="163799" y="129870"/>
                  <a:pt x="180180" y="135720"/>
                  <a:pt x="197730" y="140400"/>
                </a:cubicBezTo>
                <a:cubicBezTo>
                  <a:pt x="214109" y="145079"/>
                  <a:pt x="232830" y="135720"/>
                  <a:pt x="249209" y="140400"/>
                </a:cubicBezTo>
                <a:cubicBezTo>
                  <a:pt x="262080" y="143910"/>
                  <a:pt x="273780" y="150929"/>
                  <a:pt x="272609" y="163800"/>
                </a:cubicBezTo>
                <a:cubicBezTo>
                  <a:pt x="270269" y="198900"/>
                  <a:pt x="283139" y="235170"/>
                  <a:pt x="272609" y="269100"/>
                </a:cubicBezTo>
                <a:moveTo>
                  <a:pt x="119339" y="105300"/>
                </a:moveTo>
                <a:cubicBezTo>
                  <a:pt x="119339" y="107639"/>
                  <a:pt x="118170" y="109979"/>
                  <a:pt x="116999" y="112320"/>
                </a:cubicBezTo>
                <a:cubicBezTo>
                  <a:pt x="114659" y="129870"/>
                  <a:pt x="94770" y="135720"/>
                  <a:pt x="78390" y="140400"/>
                </a:cubicBezTo>
                <a:cubicBezTo>
                  <a:pt x="62009" y="145079"/>
                  <a:pt x="44459" y="141570"/>
                  <a:pt x="26909" y="140400"/>
                </a:cubicBezTo>
                <a:cubicBezTo>
                  <a:pt x="14040" y="140400"/>
                  <a:pt x="4679" y="150929"/>
                  <a:pt x="3509" y="163800"/>
                </a:cubicBezTo>
                <a:cubicBezTo>
                  <a:pt x="0" y="198900"/>
                  <a:pt x="3509" y="234000"/>
                  <a:pt x="3509" y="269100"/>
                </a:cubicBezTo>
                <a:moveTo>
                  <a:pt x="85409" y="269100"/>
                </a:moveTo>
                <a:cubicBezTo>
                  <a:pt x="78390" y="238679"/>
                  <a:pt x="78390" y="205920"/>
                  <a:pt x="85409" y="175500"/>
                </a:cubicBezTo>
                <a:cubicBezTo>
                  <a:pt x="106470" y="177839"/>
                  <a:pt x="122849" y="160289"/>
                  <a:pt x="138059" y="146250"/>
                </a:cubicBezTo>
                <a:moveTo>
                  <a:pt x="132209" y="0"/>
                </a:moveTo>
                <a:cubicBezTo>
                  <a:pt x="129870" y="7020"/>
                  <a:pt x="134549" y="16379"/>
                  <a:pt x="132209" y="23400"/>
                </a:cubicBezTo>
                <a:moveTo>
                  <a:pt x="161459" y="40950"/>
                </a:moveTo>
                <a:cubicBezTo>
                  <a:pt x="166139" y="35100"/>
                  <a:pt x="171989" y="29250"/>
                  <a:pt x="177839" y="24570"/>
                </a:cubicBezTo>
                <a:moveTo>
                  <a:pt x="102959" y="40950"/>
                </a:moveTo>
                <a:cubicBezTo>
                  <a:pt x="97109" y="36270"/>
                  <a:pt x="92430" y="29250"/>
                  <a:pt x="86579" y="24570"/>
                </a:cubicBezTo>
              </a:path>
            </a:pathLst>
          </a:custGeom>
          <a:noFill/>
          <a:ln w="11700">
            <a:solidFill>
              <a:srgbClr val="484848"/>
            </a:solidFill>
          </a:ln>
        </p:spPr>
        <p:txBody>
          <a:bodyPr rtlCol="0" anchor="ctr"/>
          <a:lstStyle/>
          <a:p>
            <a:pPr algn="ctr"/>
            <a:endParaRPr/>
          </a:p>
        </p:txBody>
      </p:sp>
      <p:sp>
        <p:nvSpPr>
          <p:cNvPr id="29" name="TextBox 28"/>
          <p:cNvSpPr txBox="1"/>
          <p:nvPr/>
        </p:nvSpPr>
        <p:spPr>
          <a:xfrm>
            <a:off x="3776655" y="4660848"/>
            <a:ext cx="731932" cy="184666"/>
          </a:xfrm>
          <a:prstGeom prst="rect">
            <a:avLst/>
          </a:prstGeom>
          <a:noFill/>
          <a:ln>
            <a:noFill/>
          </a:ln>
        </p:spPr>
        <p:txBody>
          <a:bodyPr wrap="none" lIns="0" tIns="0" rIns="0" bIns="0" anchor="t">
            <a:spAutoFit/>
          </a:bodyPr>
          <a:lstStyle/>
          <a:p>
            <a:pPr algn="l"/>
            <a:r>
              <a:rPr sz="1200">
                <a:solidFill>
                  <a:srgbClr val="484848"/>
                </a:solidFill>
                <a:latin typeface="Shantell Sans"/>
              </a:rPr>
              <a:t>Weeks 9-32</a:t>
            </a:r>
          </a:p>
        </p:txBody>
      </p:sp>
      <p:sp>
        <p:nvSpPr>
          <p:cNvPr id="30" name="TextBox 29"/>
          <p:cNvSpPr txBox="1"/>
          <p:nvPr/>
        </p:nvSpPr>
        <p:spPr>
          <a:xfrm>
            <a:off x="1641038" y="1704648"/>
            <a:ext cx="653640" cy="184666"/>
          </a:xfrm>
          <a:prstGeom prst="rect">
            <a:avLst/>
          </a:prstGeom>
          <a:noFill/>
          <a:ln>
            <a:noFill/>
          </a:ln>
        </p:spPr>
        <p:txBody>
          <a:bodyPr wrap="none" lIns="0" tIns="0" rIns="0" bIns="0" anchor="t">
            <a:spAutoFit/>
          </a:bodyPr>
          <a:lstStyle/>
          <a:p>
            <a:pPr algn="r"/>
            <a:r>
              <a:rPr sz="1200">
                <a:solidFill>
                  <a:srgbClr val="484848"/>
                </a:solidFill>
                <a:latin typeface="Shantell Sans"/>
              </a:rPr>
              <a:t>ACT Phase</a:t>
            </a:r>
          </a:p>
        </p:txBody>
      </p:sp>
      <p:sp>
        <p:nvSpPr>
          <p:cNvPr id="31" name="TextBox 30"/>
          <p:cNvSpPr txBox="1"/>
          <p:nvPr/>
        </p:nvSpPr>
        <p:spPr>
          <a:xfrm>
            <a:off x="1554045" y="5074248"/>
            <a:ext cx="740587" cy="184666"/>
          </a:xfrm>
          <a:prstGeom prst="rect">
            <a:avLst/>
          </a:prstGeom>
          <a:noFill/>
          <a:ln>
            <a:noFill/>
          </a:ln>
        </p:spPr>
        <p:txBody>
          <a:bodyPr wrap="none" lIns="0" tIns="0" rIns="0" bIns="0" anchor="t">
            <a:spAutoFit/>
          </a:bodyPr>
          <a:lstStyle/>
          <a:p>
            <a:pPr algn="r"/>
            <a:r>
              <a:rPr sz="1200">
                <a:solidFill>
                  <a:srgbClr val="484848"/>
                </a:solidFill>
                <a:latin typeface="Shantell Sans"/>
              </a:rPr>
              <a:t>PLAN Phase</a:t>
            </a:r>
          </a:p>
        </p:txBody>
      </p:sp>
      <p:sp>
        <p:nvSpPr>
          <p:cNvPr id="32" name="Rounded Rectangle 31"/>
          <p:cNvSpPr/>
          <p:nvPr/>
        </p:nvSpPr>
        <p:spPr>
          <a:xfrm>
            <a:off x="2503305" y="5150298"/>
            <a:ext cx="269100" cy="269100"/>
          </a:xfrm>
          <a:custGeom>
            <a:avLst/>
            <a:gdLst/>
            <a:ahLst/>
            <a:cxnLst/>
            <a:rect l="0" t="0" r="0" b="0"/>
            <a:pathLst>
              <a:path w="269100" h="269100">
                <a:moveTo>
                  <a:pt x="103147" y="201216"/>
                </a:moveTo>
                <a:cubicBezTo>
                  <a:pt x="103143" y="183870"/>
                  <a:pt x="117204" y="169807"/>
                  <a:pt x="134550" y="169807"/>
                </a:cubicBezTo>
                <a:cubicBezTo>
                  <a:pt x="151895" y="169807"/>
                  <a:pt x="165956" y="183870"/>
                  <a:pt x="165952" y="201216"/>
                </a:cubicBezTo>
                <a:cubicBezTo>
                  <a:pt x="165956" y="218562"/>
                  <a:pt x="151895" y="232625"/>
                  <a:pt x="134550" y="232625"/>
                </a:cubicBezTo>
                <a:cubicBezTo>
                  <a:pt x="117204" y="232625"/>
                  <a:pt x="103143" y="218562"/>
                  <a:pt x="103147" y="201216"/>
                </a:cubicBezTo>
                <a:moveTo>
                  <a:pt x="179419" y="268515"/>
                </a:moveTo>
                <a:cubicBezTo>
                  <a:pt x="170578" y="251948"/>
                  <a:pt x="153327" y="241602"/>
                  <a:pt x="134550" y="241602"/>
                </a:cubicBezTo>
                <a:cubicBezTo>
                  <a:pt x="115772" y="241602"/>
                  <a:pt x="98521" y="251948"/>
                  <a:pt x="89680" y="268515"/>
                </a:cubicBezTo>
                <a:moveTo>
                  <a:pt x="194290" y="201216"/>
                </a:moveTo>
                <a:cubicBezTo>
                  <a:pt x="194286" y="183870"/>
                  <a:pt x="208347" y="169807"/>
                  <a:pt x="225692" y="169807"/>
                </a:cubicBezTo>
                <a:cubicBezTo>
                  <a:pt x="243038" y="169807"/>
                  <a:pt x="257099" y="183870"/>
                  <a:pt x="257095" y="201216"/>
                </a:cubicBezTo>
                <a:cubicBezTo>
                  <a:pt x="257099" y="218562"/>
                  <a:pt x="243038" y="232625"/>
                  <a:pt x="225692" y="232625"/>
                </a:cubicBezTo>
                <a:cubicBezTo>
                  <a:pt x="208347" y="232625"/>
                  <a:pt x="194286" y="218562"/>
                  <a:pt x="194290" y="201216"/>
                </a:cubicBezTo>
                <a:moveTo>
                  <a:pt x="269100" y="264057"/>
                </a:moveTo>
                <a:cubicBezTo>
                  <a:pt x="258583" y="249209"/>
                  <a:pt x="241208" y="240764"/>
                  <a:pt x="223036" y="241668"/>
                </a:cubicBezTo>
                <a:cubicBezTo>
                  <a:pt x="204863" y="242571"/>
                  <a:pt x="188412" y="252697"/>
                  <a:pt x="179419" y="268514"/>
                </a:cubicBezTo>
                <a:moveTo>
                  <a:pt x="12004" y="201216"/>
                </a:moveTo>
                <a:cubicBezTo>
                  <a:pt x="12000" y="183870"/>
                  <a:pt x="26061" y="169807"/>
                  <a:pt x="43407" y="169807"/>
                </a:cubicBezTo>
                <a:cubicBezTo>
                  <a:pt x="60752" y="169807"/>
                  <a:pt x="74813" y="183870"/>
                  <a:pt x="74809" y="201216"/>
                </a:cubicBezTo>
                <a:cubicBezTo>
                  <a:pt x="74813" y="218562"/>
                  <a:pt x="60752" y="232625"/>
                  <a:pt x="43407" y="232625"/>
                </a:cubicBezTo>
                <a:cubicBezTo>
                  <a:pt x="26061" y="232625"/>
                  <a:pt x="12000" y="218562"/>
                  <a:pt x="12004" y="201216"/>
                </a:cubicBezTo>
                <a:moveTo>
                  <a:pt x="0" y="264057"/>
                </a:moveTo>
                <a:cubicBezTo>
                  <a:pt x="10516" y="249209"/>
                  <a:pt x="27891" y="240764"/>
                  <a:pt x="46063" y="241668"/>
                </a:cubicBezTo>
                <a:cubicBezTo>
                  <a:pt x="64236" y="242571"/>
                  <a:pt x="80687" y="252697"/>
                  <a:pt x="89680" y="268514"/>
                </a:cubicBezTo>
                <a:moveTo>
                  <a:pt x="261752" y="80297"/>
                </a:moveTo>
                <a:cubicBezTo>
                  <a:pt x="264919" y="77134"/>
                  <a:pt x="266698" y="72842"/>
                  <a:pt x="266696" y="68366"/>
                </a:cubicBezTo>
                <a:cubicBezTo>
                  <a:pt x="266693" y="63890"/>
                  <a:pt x="264910" y="59600"/>
                  <a:pt x="261740" y="56440"/>
                </a:cubicBezTo>
                <a:lnTo>
                  <a:pt x="261670" y="56370"/>
                </a:lnTo>
                <a:cubicBezTo>
                  <a:pt x="255082" y="49784"/>
                  <a:pt x="244402" y="49784"/>
                  <a:pt x="237814" y="56370"/>
                </a:cubicBezTo>
                <a:lnTo>
                  <a:pt x="176974" y="117210"/>
                </a:lnTo>
                <a:lnTo>
                  <a:pt x="170995" y="147115"/>
                </a:lnTo>
                <a:lnTo>
                  <a:pt x="200912" y="141137"/>
                </a:lnTo>
                <a:close/>
                <a:moveTo>
                  <a:pt x="213021" y="26886"/>
                </a:moveTo>
                <a:lnTo>
                  <a:pt x="182952" y="585"/>
                </a:lnTo>
                <a:lnTo>
                  <a:pt x="39382" y="585"/>
                </a:lnTo>
                <a:lnTo>
                  <a:pt x="39382" y="135181"/>
                </a:lnTo>
                <a:moveTo>
                  <a:pt x="75277" y="63390"/>
                </a:moveTo>
                <a:lnTo>
                  <a:pt x="87235" y="75359"/>
                </a:lnTo>
                <a:lnTo>
                  <a:pt x="111161" y="51433"/>
                </a:lnTo>
                <a:moveTo>
                  <a:pt x="75277" y="123212"/>
                </a:moveTo>
                <a:lnTo>
                  <a:pt x="87235" y="135181"/>
                </a:lnTo>
                <a:lnTo>
                  <a:pt x="111161" y="111243"/>
                </a:lnTo>
                <a:moveTo>
                  <a:pt x="141078" y="69369"/>
                </a:moveTo>
                <a:lnTo>
                  <a:pt x="159026" y="69369"/>
                </a:lnTo>
                <a:moveTo>
                  <a:pt x="206879" y="135181"/>
                </a:moveTo>
                <a:lnTo>
                  <a:pt x="182952" y="111243"/>
                </a:lnTo>
                <a:moveTo>
                  <a:pt x="74809" y="201240"/>
                </a:moveTo>
                <a:cubicBezTo>
                  <a:pt x="54209" y="203239"/>
                  <a:pt x="33790" y="195947"/>
                  <a:pt x="19117" y="181350"/>
                </a:cubicBezTo>
                <a:moveTo>
                  <a:pt x="165952" y="201239"/>
                </a:moveTo>
                <a:cubicBezTo>
                  <a:pt x="145352" y="203237"/>
                  <a:pt x="124934" y="195945"/>
                  <a:pt x="110260" y="181350"/>
                </a:cubicBezTo>
                <a:moveTo>
                  <a:pt x="257107" y="201240"/>
                </a:moveTo>
                <a:cubicBezTo>
                  <a:pt x="236503" y="203239"/>
                  <a:pt x="216081" y="195947"/>
                  <a:pt x="201403" y="181350"/>
                </a:cubicBezTo>
                <a:moveTo>
                  <a:pt x="102960" y="201240"/>
                </a:moveTo>
                <a:cubicBezTo>
                  <a:pt x="98279" y="217620"/>
                  <a:pt x="117000" y="235170"/>
                  <a:pt x="134550" y="232829"/>
                </a:cubicBezTo>
                <a:cubicBezTo>
                  <a:pt x="152100" y="229320"/>
                  <a:pt x="168479" y="218790"/>
                  <a:pt x="166139" y="201240"/>
                </a:cubicBezTo>
                <a:cubicBezTo>
                  <a:pt x="162629" y="183690"/>
                  <a:pt x="150929" y="173160"/>
                  <a:pt x="134550" y="169650"/>
                </a:cubicBezTo>
                <a:cubicBezTo>
                  <a:pt x="117000" y="166139"/>
                  <a:pt x="101789" y="183690"/>
                  <a:pt x="102960" y="201240"/>
                </a:cubicBezTo>
                <a:moveTo>
                  <a:pt x="179010" y="269100"/>
                </a:moveTo>
                <a:cubicBezTo>
                  <a:pt x="170820" y="251550"/>
                  <a:pt x="153270" y="241020"/>
                  <a:pt x="134550" y="241020"/>
                </a:cubicBezTo>
                <a:cubicBezTo>
                  <a:pt x="115829" y="242190"/>
                  <a:pt x="99450" y="252720"/>
                  <a:pt x="90089" y="269100"/>
                </a:cubicBezTo>
                <a:moveTo>
                  <a:pt x="194220" y="201240"/>
                </a:moveTo>
                <a:cubicBezTo>
                  <a:pt x="195390" y="218790"/>
                  <a:pt x="209429" y="225809"/>
                  <a:pt x="225809" y="232829"/>
                </a:cubicBezTo>
                <a:cubicBezTo>
                  <a:pt x="242190" y="238679"/>
                  <a:pt x="256229" y="218790"/>
                  <a:pt x="257400" y="201240"/>
                </a:cubicBezTo>
                <a:cubicBezTo>
                  <a:pt x="258570" y="183690"/>
                  <a:pt x="243359" y="168479"/>
                  <a:pt x="225809" y="169650"/>
                </a:cubicBezTo>
                <a:cubicBezTo>
                  <a:pt x="208259" y="171989"/>
                  <a:pt x="197729" y="184859"/>
                  <a:pt x="194220" y="201240"/>
                </a:cubicBezTo>
                <a:moveTo>
                  <a:pt x="269100" y="264420"/>
                </a:moveTo>
                <a:cubicBezTo>
                  <a:pt x="258570" y="249209"/>
                  <a:pt x="239850" y="235170"/>
                  <a:pt x="223470" y="242190"/>
                </a:cubicBezTo>
                <a:cubicBezTo>
                  <a:pt x="205920" y="248040"/>
                  <a:pt x="191879" y="255059"/>
                  <a:pt x="179010" y="267929"/>
                </a:cubicBezTo>
                <a:moveTo>
                  <a:pt x="11700" y="201240"/>
                </a:moveTo>
                <a:cubicBezTo>
                  <a:pt x="14040" y="218790"/>
                  <a:pt x="26909" y="226979"/>
                  <a:pt x="43289" y="232829"/>
                </a:cubicBezTo>
                <a:cubicBezTo>
                  <a:pt x="59669" y="238679"/>
                  <a:pt x="69030" y="217620"/>
                  <a:pt x="74880" y="201240"/>
                </a:cubicBezTo>
                <a:cubicBezTo>
                  <a:pt x="79560" y="184859"/>
                  <a:pt x="60839" y="173160"/>
                  <a:pt x="43289" y="169650"/>
                </a:cubicBezTo>
                <a:cubicBezTo>
                  <a:pt x="25740" y="167310"/>
                  <a:pt x="9359" y="183690"/>
                  <a:pt x="11700" y="201240"/>
                </a:cubicBezTo>
                <a:moveTo>
                  <a:pt x="0" y="264420"/>
                </a:moveTo>
                <a:cubicBezTo>
                  <a:pt x="9359" y="248040"/>
                  <a:pt x="28080" y="244529"/>
                  <a:pt x="45630" y="242190"/>
                </a:cubicBezTo>
                <a:cubicBezTo>
                  <a:pt x="64350" y="238679"/>
                  <a:pt x="78389" y="253890"/>
                  <a:pt x="90089" y="267929"/>
                </a:cubicBezTo>
                <a:moveTo>
                  <a:pt x="262079" y="80730"/>
                </a:moveTo>
                <a:cubicBezTo>
                  <a:pt x="248040" y="105300"/>
                  <a:pt x="221129" y="121679"/>
                  <a:pt x="201240" y="141570"/>
                </a:cubicBezTo>
                <a:cubicBezTo>
                  <a:pt x="190709" y="142739"/>
                  <a:pt x="181350" y="147420"/>
                  <a:pt x="170820" y="147420"/>
                </a:cubicBezTo>
                <a:cubicBezTo>
                  <a:pt x="173160" y="136889"/>
                  <a:pt x="175500" y="127529"/>
                  <a:pt x="176670" y="117000"/>
                </a:cubicBezTo>
                <a:cubicBezTo>
                  <a:pt x="193050" y="93600"/>
                  <a:pt x="221129" y="79560"/>
                  <a:pt x="237509" y="56160"/>
                </a:cubicBezTo>
                <a:cubicBezTo>
                  <a:pt x="243359" y="49139"/>
                  <a:pt x="258570" y="47969"/>
                  <a:pt x="262079" y="56160"/>
                </a:cubicBezTo>
                <a:cubicBezTo>
                  <a:pt x="263250" y="60839"/>
                  <a:pt x="267929" y="64350"/>
                  <a:pt x="266759" y="67860"/>
                </a:cubicBezTo>
                <a:cubicBezTo>
                  <a:pt x="265590" y="72539"/>
                  <a:pt x="265590" y="78389"/>
                  <a:pt x="262079" y="80730"/>
                </a:cubicBezTo>
                <a:moveTo>
                  <a:pt x="212940" y="26910"/>
                </a:moveTo>
                <a:cubicBezTo>
                  <a:pt x="205920" y="15210"/>
                  <a:pt x="194220" y="8189"/>
                  <a:pt x="182520" y="1169"/>
                </a:cubicBezTo>
                <a:cubicBezTo>
                  <a:pt x="135720" y="0"/>
                  <a:pt x="86580" y="4680"/>
                  <a:pt x="39780" y="1169"/>
                </a:cubicBezTo>
                <a:cubicBezTo>
                  <a:pt x="36269" y="45630"/>
                  <a:pt x="33930" y="91260"/>
                  <a:pt x="39780" y="135720"/>
                </a:cubicBezTo>
                <a:moveTo>
                  <a:pt x="74880" y="63180"/>
                </a:moveTo>
                <a:cubicBezTo>
                  <a:pt x="80730" y="65519"/>
                  <a:pt x="81900" y="72539"/>
                  <a:pt x="87750" y="74880"/>
                </a:cubicBezTo>
                <a:cubicBezTo>
                  <a:pt x="95939" y="67860"/>
                  <a:pt x="104129" y="59669"/>
                  <a:pt x="111150" y="51480"/>
                </a:cubicBezTo>
                <a:moveTo>
                  <a:pt x="74880" y="122850"/>
                </a:moveTo>
                <a:cubicBezTo>
                  <a:pt x="79560" y="126360"/>
                  <a:pt x="83069" y="131039"/>
                  <a:pt x="87750" y="135720"/>
                </a:cubicBezTo>
                <a:cubicBezTo>
                  <a:pt x="94770" y="126360"/>
                  <a:pt x="106470" y="121679"/>
                  <a:pt x="111150" y="111150"/>
                </a:cubicBezTo>
                <a:moveTo>
                  <a:pt x="141570" y="69030"/>
                </a:moveTo>
                <a:cubicBezTo>
                  <a:pt x="147420" y="69030"/>
                  <a:pt x="153270" y="71369"/>
                  <a:pt x="159120" y="69030"/>
                </a:cubicBezTo>
                <a:moveTo>
                  <a:pt x="182520" y="111150"/>
                </a:moveTo>
                <a:cubicBezTo>
                  <a:pt x="191879" y="117000"/>
                  <a:pt x="198900" y="127529"/>
                  <a:pt x="207090" y="135720"/>
                </a:cubicBezTo>
                <a:moveTo>
                  <a:pt x="74880" y="201240"/>
                </a:moveTo>
                <a:cubicBezTo>
                  <a:pt x="53819" y="198900"/>
                  <a:pt x="36269" y="193050"/>
                  <a:pt x="18719" y="181350"/>
                </a:cubicBezTo>
                <a:moveTo>
                  <a:pt x="166139" y="201240"/>
                </a:moveTo>
                <a:cubicBezTo>
                  <a:pt x="146250" y="195390"/>
                  <a:pt x="127529" y="193050"/>
                  <a:pt x="109979" y="181350"/>
                </a:cubicBezTo>
                <a:moveTo>
                  <a:pt x="257400" y="201240"/>
                </a:moveTo>
                <a:cubicBezTo>
                  <a:pt x="237509" y="207090"/>
                  <a:pt x="219959" y="189540"/>
                  <a:pt x="201240" y="181350"/>
                </a:cubicBezTo>
              </a:path>
            </a:pathLst>
          </a:custGeom>
          <a:noFill/>
          <a:ln w="11700">
            <a:solidFill>
              <a:srgbClr val="484848"/>
            </a:solidFill>
          </a:ln>
        </p:spPr>
        <p:txBody>
          <a:bodyPr rtlCol="0" anchor="ctr"/>
          <a:lstStyle/>
          <a:p>
            <a:pPr algn="ctr"/>
            <a:endParaRPr/>
          </a:p>
        </p:txBody>
      </p:sp>
      <p:sp>
        <p:nvSpPr>
          <p:cNvPr id="33" name="TextBox 32"/>
          <p:cNvSpPr txBox="1"/>
          <p:nvPr/>
        </p:nvSpPr>
        <p:spPr>
          <a:xfrm>
            <a:off x="2070545" y="1014348"/>
            <a:ext cx="2725874" cy="230832"/>
          </a:xfrm>
          <a:prstGeom prst="rect">
            <a:avLst/>
          </a:prstGeom>
          <a:noFill/>
          <a:ln>
            <a:noFill/>
          </a:ln>
        </p:spPr>
        <p:txBody>
          <a:bodyPr wrap="none" lIns="0" tIns="0" rIns="0" bIns="0" anchor="t">
            <a:spAutoFit/>
          </a:bodyPr>
          <a:lstStyle/>
          <a:p>
            <a:pPr algn="ctr"/>
            <a:r>
              <a:rPr sz="1500" b="1">
                <a:solidFill>
                  <a:srgbClr val="484848"/>
                </a:solidFill>
                <a:latin typeface="Shantell Sans"/>
              </a:rPr>
              <a:t>ISO 27001 Compliance PDCA Cycle</a:t>
            </a:r>
          </a:p>
        </p:txBody>
      </p:sp>
      <p:sp>
        <p:nvSpPr>
          <p:cNvPr id="34" name="TextBox 33"/>
          <p:cNvSpPr txBox="1"/>
          <p:nvPr/>
        </p:nvSpPr>
        <p:spPr>
          <a:xfrm>
            <a:off x="3495855" y="5409648"/>
            <a:ext cx="653384" cy="184666"/>
          </a:xfrm>
          <a:prstGeom prst="rect">
            <a:avLst/>
          </a:prstGeom>
          <a:noFill/>
          <a:ln>
            <a:noFill/>
          </a:ln>
        </p:spPr>
        <p:txBody>
          <a:bodyPr wrap="none" lIns="0" tIns="0" rIns="0" bIns="0" anchor="t">
            <a:spAutoFit/>
          </a:bodyPr>
          <a:lstStyle/>
          <a:p>
            <a:pPr algn="l"/>
            <a:r>
              <a:rPr sz="1200">
                <a:solidFill>
                  <a:srgbClr val="484848"/>
                </a:solidFill>
                <a:latin typeface="Shantell Sans"/>
              </a:rPr>
              <a:t>Weeks 1-8</a:t>
            </a:r>
          </a:p>
        </p:txBody>
      </p:sp>
      <p:sp>
        <p:nvSpPr>
          <p:cNvPr id="35" name="TextBox 34"/>
          <p:cNvSpPr txBox="1"/>
          <p:nvPr/>
        </p:nvSpPr>
        <p:spPr>
          <a:xfrm>
            <a:off x="4291455" y="4005648"/>
            <a:ext cx="810478" cy="184666"/>
          </a:xfrm>
          <a:prstGeom prst="rect">
            <a:avLst/>
          </a:prstGeom>
          <a:noFill/>
          <a:ln>
            <a:noFill/>
          </a:ln>
        </p:spPr>
        <p:txBody>
          <a:bodyPr wrap="none" lIns="0" tIns="0" rIns="0" bIns="0" anchor="t">
            <a:spAutoFit/>
          </a:bodyPr>
          <a:lstStyle/>
          <a:p>
            <a:pPr algn="l"/>
            <a:r>
              <a:rPr sz="1200">
                <a:solidFill>
                  <a:srgbClr val="484848"/>
                </a:solidFill>
                <a:latin typeface="Shantell Sans"/>
              </a:rPr>
              <a:t>Weeks 33-36</a:t>
            </a:r>
          </a:p>
        </p:txBody>
      </p:sp>
      <p:sp>
        <p:nvSpPr>
          <p:cNvPr id="37" name="Title 1">
            <a:extLst>
              <a:ext uri="{FF2B5EF4-FFF2-40B4-BE49-F238E27FC236}">
                <a16:creationId xmlns:a16="http://schemas.microsoft.com/office/drawing/2014/main" id="{D0CC055A-84F1-92A5-6AE2-95011B28C580}"/>
              </a:ext>
            </a:extLst>
          </p:cNvPr>
          <p:cNvSpPr txBox="1">
            <a:spLocks/>
          </p:cNvSpPr>
          <p:nvPr/>
        </p:nvSpPr>
        <p:spPr>
          <a:xfrm>
            <a:off x="132257" y="127588"/>
            <a:ext cx="10515600" cy="462116"/>
          </a:xfrm>
          <a:prstGeom prst="rect">
            <a:avLst/>
          </a:prstGeom>
        </p:spPr>
        <p:txBody>
          <a:bodyPr>
            <a:noAutofit/>
          </a:bodyPr>
          <a:lstStyle>
            <a:lvl1pPr algn="ctr" defTabSz="761970" rtl="0" eaLnBrk="1" latinLnBrk="0" hangingPunct="1">
              <a:spcBef>
                <a:spcPct val="0"/>
              </a:spcBef>
              <a:buNone/>
              <a:defRPr sz="3667" kern="1200">
                <a:solidFill>
                  <a:schemeClr val="tx1"/>
                </a:solidFill>
                <a:latin typeface="+mj-lt"/>
                <a:ea typeface="+mj-ea"/>
                <a:cs typeface="+mj-cs"/>
              </a:defRPr>
            </a:lvl1pPr>
          </a:lstStyle>
          <a:p>
            <a:pPr algn="l"/>
            <a:r>
              <a:rPr lang="en-US" b="1" dirty="0"/>
              <a:t>ISO 27001:2022 Compliance Lifecycle</a:t>
            </a:r>
          </a:p>
        </p:txBody>
      </p:sp>
      <p:sp>
        <p:nvSpPr>
          <p:cNvPr id="38" name="TextBox 37">
            <a:extLst>
              <a:ext uri="{FF2B5EF4-FFF2-40B4-BE49-F238E27FC236}">
                <a16:creationId xmlns:a16="http://schemas.microsoft.com/office/drawing/2014/main" id="{A48C5DBF-84EC-DED1-21E7-F8E262DDE389}"/>
              </a:ext>
            </a:extLst>
          </p:cNvPr>
          <p:cNvSpPr txBox="1"/>
          <p:nvPr/>
        </p:nvSpPr>
        <p:spPr>
          <a:xfrm>
            <a:off x="6877935" y="866327"/>
            <a:ext cx="4630993" cy="5539978"/>
          </a:xfrm>
          <a:prstGeom prst="rect">
            <a:avLst/>
          </a:prstGeom>
          <a:noFill/>
        </p:spPr>
        <p:txBody>
          <a:bodyPr wrap="square" rtlCol="0">
            <a:spAutoFit/>
          </a:bodyPr>
          <a:lstStyle/>
          <a:p>
            <a:r>
              <a:rPr lang="en-US" b="1" dirty="0"/>
              <a:t>Detailed Phase Breakdown</a:t>
            </a:r>
          </a:p>
          <a:p>
            <a:endParaRPr lang="en-US" sz="1200" b="1" dirty="0"/>
          </a:p>
          <a:p>
            <a:r>
              <a:rPr lang="en-US" sz="1200" b="1" dirty="0"/>
              <a:t>PLAN Phase </a:t>
            </a:r>
          </a:p>
          <a:p>
            <a:pPr marL="228600" indent="-228600">
              <a:buAutoNum type="arabicParenR"/>
            </a:pPr>
            <a:r>
              <a:rPr lang="en-US" sz="1200" dirty="0">
                <a:solidFill>
                  <a:srgbClr val="484848"/>
                </a:solidFill>
                <a:latin typeface="Shantell Sans"/>
              </a:rPr>
              <a:t>Establish Context and Scope (Clause 4) - </a:t>
            </a:r>
            <a:r>
              <a:rPr lang="en-US" sz="1200" i="1" dirty="0">
                <a:solidFill>
                  <a:srgbClr val="484848"/>
                </a:solidFill>
                <a:latin typeface="Shantell Sans"/>
              </a:rPr>
              <a:t>Week 1-2</a:t>
            </a:r>
          </a:p>
          <a:p>
            <a:pPr marL="228600" indent="-228600">
              <a:buAutoNum type="arabicParenR"/>
            </a:pPr>
            <a:r>
              <a:rPr lang="en-US" sz="1200" dirty="0">
                <a:solidFill>
                  <a:srgbClr val="484848"/>
                </a:solidFill>
                <a:latin typeface="Shantell Sans"/>
              </a:rPr>
              <a:t>Leadership and Policy (Clause 5) - Week 2-3</a:t>
            </a:r>
          </a:p>
          <a:p>
            <a:pPr marL="228600" indent="-228600">
              <a:buAutoNum type="arabicParenR"/>
            </a:pPr>
            <a:r>
              <a:rPr lang="en-US" sz="1200" dirty="0">
                <a:solidFill>
                  <a:srgbClr val="484848"/>
                </a:solidFill>
                <a:latin typeface="Shantell Sans"/>
              </a:rPr>
              <a:t>Risk Assessment (Clause 6.1.2) - Week 3-5</a:t>
            </a:r>
          </a:p>
          <a:p>
            <a:pPr marL="228600" indent="-228600">
              <a:buAutoNum type="arabicParenR"/>
            </a:pPr>
            <a:r>
              <a:rPr lang="en-US" sz="1200" dirty="0">
                <a:solidFill>
                  <a:srgbClr val="484848"/>
                </a:solidFill>
                <a:latin typeface="Shantell Sans"/>
              </a:rPr>
              <a:t>Risk Treatment (Clause 6.1.3) - Week 5-7</a:t>
            </a:r>
          </a:p>
          <a:p>
            <a:pPr marL="228600" indent="-228600">
              <a:buAutoNum type="arabicParenR"/>
            </a:pPr>
            <a:r>
              <a:rPr lang="en-US" sz="1200" dirty="0">
                <a:solidFill>
                  <a:srgbClr val="484848"/>
                </a:solidFill>
                <a:latin typeface="Shantell Sans"/>
              </a:rPr>
              <a:t>Statement of Applicability (</a:t>
            </a:r>
            <a:r>
              <a:rPr lang="en-US" sz="1200" dirty="0" err="1">
                <a:solidFill>
                  <a:srgbClr val="484848"/>
                </a:solidFill>
                <a:latin typeface="Shantell Sans"/>
              </a:rPr>
              <a:t>SoA</a:t>
            </a:r>
            <a:r>
              <a:rPr lang="en-US" sz="1200" dirty="0">
                <a:solidFill>
                  <a:srgbClr val="484848"/>
                </a:solidFill>
                <a:latin typeface="Shantell Sans"/>
              </a:rPr>
              <a:t>) - Week 7-8</a:t>
            </a:r>
          </a:p>
          <a:p>
            <a:endParaRPr lang="en-US" sz="1200" b="1" dirty="0"/>
          </a:p>
          <a:p>
            <a:endParaRPr lang="en-US" sz="1200" b="1" dirty="0"/>
          </a:p>
          <a:p>
            <a:r>
              <a:rPr lang="en-US" sz="1200" b="1" dirty="0"/>
              <a:t>DO Phase </a:t>
            </a:r>
          </a:p>
          <a:p>
            <a:pPr marL="228600" indent="-228600">
              <a:buAutoNum type="arabicParenR" startAt="6"/>
            </a:pPr>
            <a:r>
              <a:rPr lang="en-US" sz="1200" dirty="0">
                <a:solidFill>
                  <a:srgbClr val="484848"/>
                </a:solidFill>
                <a:latin typeface="Shantell Sans"/>
              </a:rPr>
              <a:t>Implementation (Clause 8) - Week 9-28</a:t>
            </a:r>
          </a:p>
          <a:p>
            <a:pPr marL="685800" lvl="1" indent="-228600">
              <a:buFont typeface="+mj-lt"/>
              <a:buAutoNum type="alphaLcParenR"/>
            </a:pPr>
            <a:r>
              <a:rPr lang="en-US" sz="1200" dirty="0">
                <a:solidFill>
                  <a:srgbClr val="484848"/>
                </a:solidFill>
                <a:latin typeface="Shantell Sans"/>
              </a:rPr>
              <a:t>Wave 1: Critical Controls (Week 9-12) - Address R-01, R-02</a:t>
            </a:r>
          </a:p>
          <a:p>
            <a:pPr marL="685800" lvl="1" indent="-228600">
              <a:buFont typeface="+mj-lt"/>
              <a:buAutoNum type="alphaLcParenR"/>
            </a:pPr>
            <a:r>
              <a:rPr lang="en-US" sz="1200" dirty="0">
                <a:solidFill>
                  <a:srgbClr val="484848"/>
                </a:solidFill>
                <a:latin typeface="Shantell Sans"/>
              </a:rPr>
              <a:t>Wave 2: High Priority (Week 13-20) - Address R-04, R-05, R-06, R-07</a:t>
            </a:r>
          </a:p>
          <a:p>
            <a:pPr marL="685800" lvl="1" indent="-228600">
              <a:buFont typeface="+mj-lt"/>
              <a:buAutoNum type="alphaLcParenR"/>
            </a:pPr>
            <a:r>
              <a:rPr lang="en-US" sz="1200" dirty="0">
                <a:solidFill>
                  <a:srgbClr val="484848"/>
                </a:solidFill>
                <a:latin typeface="Shantell Sans"/>
              </a:rPr>
              <a:t>Wave 3: Medium/Low Priority (Week 21-28) - Complete Remaining Gaps</a:t>
            </a:r>
          </a:p>
          <a:p>
            <a:pPr marL="228600" indent="-228600">
              <a:buFont typeface="+mj-lt"/>
              <a:buAutoNum type="arabicParenR" startAt="6"/>
            </a:pPr>
            <a:r>
              <a:rPr lang="en-US" sz="1200" dirty="0">
                <a:solidFill>
                  <a:srgbClr val="484848"/>
                </a:solidFill>
                <a:latin typeface="Shantell Sans"/>
              </a:rPr>
              <a:t>Competence and Awareness (Clauses 7.2-7.3) - Week 10-20</a:t>
            </a:r>
          </a:p>
          <a:p>
            <a:pPr marL="228600" indent="-228600">
              <a:buFont typeface="+mj-lt"/>
              <a:buAutoNum type="arabicParenR" startAt="6"/>
            </a:pPr>
            <a:r>
              <a:rPr lang="en-US" sz="1200" dirty="0">
                <a:solidFill>
                  <a:srgbClr val="484848"/>
                </a:solidFill>
                <a:latin typeface="Shantell Sans"/>
              </a:rPr>
              <a:t>Documentation (Clause 7.5) - Week 10-32</a:t>
            </a:r>
          </a:p>
          <a:p>
            <a:endParaRPr lang="en-US" sz="1200" b="1" dirty="0"/>
          </a:p>
          <a:p>
            <a:endParaRPr lang="en-US" sz="1200" b="1" dirty="0"/>
          </a:p>
          <a:p>
            <a:r>
              <a:rPr lang="en-US" sz="1200" b="1" dirty="0"/>
              <a:t>CHECK Phase</a:t>
            </a:r>
            <a:endParaRPr lang="en-US" sz="1200" dirty="0">
              <a:solidFill>
                <a:srgbClr val="484848"/>
              </a:solidFill>
              <a:latin typeface="Shantell Sans"/>
            </a:endParaRPr>
          </a:p>
          <a:p>
            <a:pPr indent="-228600"/>
            <a:r>
              <a:rPr lang="en-US" sz="1200" dirty="0">
                <a:solidFill>
                  <a:srgbClr val="484848"/>
                </a:solidFill>
                <a:latin typeface="Shantell Sans"/>
              </a:rPr>
              <a:t>9) Monitoring and Measurement (Clause 9.1) - Ongoing from Week 18</a:t>
            </a:r>
          </a:p>
          <a:p>
            <a:pPr indent="-228600"/>
            <a:r>
              <a:rPr lang="en-US" sz="1200" dirty="0">
                <a:solidFill>
                  <a:srgbClr val="484848"/>
                </a:solidFill>
                <a:latin typeface="Shantell Sans"/>
              </a:rPr>
              <a:t>10) Internal Audit (Clause 9.2) - Week 33-36</a:t>
            </a:r>
          </a:p>
          <a:p>
            <a:pPr indent="-228600"/>
            <a:r>
              <a:rPr lang="en-US" sz="1200" dirty="0">
                <a:solidFill>
                  <a:srgbClr val="484848"/>
                </a:solidFill>
                <a:latin typeface="Shantell Sans"/>
              </a:rPr>
              <a:t>11) Management Review (Clause 9.3) - Week 36</a:t>
            </a:r>
          </a:p>
          <a:p>
            <a:pPr indent="-228600"/>
            <a:endParaRPr lang="en-US" sz="1200" b="1" dirty="0"/>
          </a:p>
          <a:p>
            <a:pPr indent="-228600"/>
            <a:endParaRPr lang="en-US" sz="1200" b="1" dirty="0"/>
          </a:p>
          <a:p>
            <a:pPr indent="-228600"/>
            <a:r>
              <a:rPr lang="en-US" sz="1200" b="1" dirty="0"/>
              <a:t>ACT Phase (</a:t>
            </a:r>
            <a:r>
              <a:rPr lang="en-US" sz="1200" i="1" dirty="0"/>
              <a:t>Weeks 37-44 + Ongoing</a:t>
            </a:r>
            <a:r>
              <a:rPr lang="en-US" sz="1200" b="1" dirty="0"/>
              <a:t>)</a:t>
            </a:r>
          </a:p>
          <a:p>
            <a:pPr indent="-228600"/>
            <a:r>
              <a:rPr lang="en-US" sz="1200" dirty="0"/>
              <a:t>12) Continual Improvement (Clause 10) - Week 37-40</a:t>
            </a:r>
          </a:p>
        </p:txBody>
      </p:sp>
    </p:spTree>
    <p:extLst>
      <p:ext uri="{BB962C8B-B14F-4D97-AF65-F5344CB8AC3E}">
        <p14:creationId xmlns:p14="http://schemas.microsoft.com/office/powerpoint/2010/main" val="2810812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7F1CE-26C2-BB6B-8D16-528B030FA4F1}"/>
            </a:ext>
          </a:extLst>
        </p:cNvPr>
        <p:cNvGrpSpPr/>
        <p:nvPr/>
      </p:nvGrpSpPr>
      <p:grpSpPr>
        <a:xfrm>
          <a:off x="0" y="0"/>
          <a:ext cx="0" cy="0"/>
          <a:chOff x="0" y="0"/>
          <a:chExt cx="0" cy="0"/>
        </a:xfrm>
      </p:grpSpPr>
      <p:sp>
        <p:nvSpPr>
          <p:cNvPr id="25" name="Text 0">
            <a:extLst>
              <a:ext uri="{FF2B5EF4-FFF2-40B4-BE49-F238E27FC236}">
                <a16:creationId xmlns:a16="http://schemas.microsoft.com/office/drawing/2014/main" id="{8A34B838-BF0C-610F-6B79-BA622524C081}"/>
              </a:ext>
            </a:extLst>
          </p:cNvPr>
          <p:cNvSpPr/>
          <p:nvPr/>
        </p:nvSpPr>
        <p:spPr>
          <a:xfrm>
            <a:off x="281211" y="102803"/>
            <a:ext cx="5964159" cy="472480"/>
          </a:xfrm>
          <a:prstGeom prst="rect">
            <a:avLst/>
          </a:prstGeom>
          <a:noFill/>
          <a:ln/>
        </p:spPr>
        <p:txBody>
          <a:bodyPr wrap="none" lIns="0" tIns="0" rIns="0" bIns="0" rtlCol="0" anchor="t"/>
          <a:lstStyle/>
          <a:p>
            <a:pPr defTabSz="761970">
              <a:lnSpc>
                <a:spcPts val="3708"/>
              </a:lnSpc>
            </a:pPr>
            <a:r>
              <a:rPr lang="en-US" sz="2958" dirty="0">
                <a:solidFill>
                  <a:srgbClr val="484237"/>
                </a:solidFill>
                <a:latin typeface="Gelasio Semi Bold" pitchFamily="34" charset="0"/>
                <a:ea typeface="Gelasio Semi Bold" pitchFamily="34" charset="-122"/>
              </a:rPr>
              <a:t>Detection IOCs &amp; Tools </a:t>
            </a:r>
            <a:endParaRPr lang="en-US" sz="2958" dirty="0">
              <a:solidFill>
                <a:prstClr val="black"/>
              </a:solidFill>
              <a:latin typeface="Calibri" panose="020F0502020204030204"/>
            </a:endParaRPr>
          </a:p>
        </p:txBody>
      </p:sp>
      <p:sp>
        <p:nvSpPr>
          <p:cNvPr id="70" name="Text 2">
            <a:extLst>
              <a:ext uri="{FF2B5EF4-FFF2-40B4-BE49-F238E27FC236}">
                <a16:creationId xmlns:a16="http://schemas.microsoft.com/office/drawing/2014/main" id="{ACD982C0-B49F-E133-BC12-CA7D7B32D36B}"/>
              </a:ext>
            </a:extLst>
          </p:cNvPr>
          <p:cNvSpPr/>
          <p:nvPr/>
        </p:nvSpPr>
        <p:spPr>
          <a:xfrm>
            <a:off x="281211" y="604285"/>
            <a:ext cx="7546538" cy="70877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5550"/>
              </a:lnSpc>
              <a:buNone/>
            </a:pPr>
            <a:r>
              <a:rPr lang="en-US" sz="2400" dirty="0">
                <a:solidFill>
                  <a:srgbClr val="5C4E3D"/>
                </a:solidFill>
                <a:latin typeface="Libre Baskerville" pitchFamily="34" charset="0"/>
                <a:ea typeface="Libre Baskerville" pitchFamily="34" charset="-122"/>
                <a:cs typeface="Libre Baskerville" pitchFamily="34" charset="-120"/>
              </a:rPr>
              <a:t>Authentication Anomalies – Warning Signs</a:t>
            </a:r>
            <a:endParaRPr lang="en-US" sz="2400" dirty="0"/>
          </a:p>
        </p:txBody>
      </p:sp>
      <p:grpSp>
        <p:nvGrpSpPr>
          <p:cNvPr id="83" name="Group 82">
            <a:extLst>
              <a:ext uri="{FF2B5EF4-FFF2-40B4-BE49-F238E27FC236}">
                <a16:creationId xmlns:a16="http://schemas.microsoft.com/office/drawing/2014/main" id="{E6C9314D-3556-6A6D-D25A-BA22DBE616AD}"/>
              </a:ext>
            </a:extLst>
          </p:cNvPr>
          <p:cNvGrpSpPr/>
          <p:nvPr/>
        </p:nvGrpSpPr>
        <p:grpSpPr>
          <a:xfrm>
            <a:off x="284487" y="1313064"/>
            <a:ext cx="3531883" cy="1452838"/>
            <a:chOff x="-440590" y="2802196"/>
            <a:chExt cx="4226838" cy="2819519"/>
          </a:xfrm>
        </p:grpSpPr>
        <p:sp>
          <p:nvSpPr>
            <p:cNvPr id="71" name="Shape 3">
              <a:extLst>
                <a:ext uri="{FF2B5EF4-FFF2-40B4-BE49-F238E27FC236}">
                  <a16:creationId xmlns:a16="http://schemas.microsoft.com/office/drawing/2014/main" id="{76337FB7-76B0-9350-13DC-C47DC7AC23CF}"/>
                </a:ext>
              </a:extLst>
            </p:cNvPr>
            <p:cNvSpPr/>
            <p:nvPr/>
          </p:nvSpPr>
          <p:spPr>
            <a:xfrm>
              <a:off x="-410110" y="2802196"/>
              <a:ext cx="4196358" cy="2819519"/>
            </a:xfrm>
            <a:prstGeom prst="roundRect">
              <a:avLst>
                <a:gd name="adj" fmla="val 5189"/>
              </a:avLst>
            </a:prstGeom>
            <a:solidFill>
              <a:srgbClr val="FFFDFA"/>
            </a:solidFill>
            <a:ln w="30480">
              <a:solidFill>
                <a:srgbClr val="DDD3BA"/>
              </a:solidFill>
              <a:prstDash val="solid"/>
            </a:ln>
          </p:spPr>
          <p:txBody>
            <a:bodyPr/>
            <a:lstStyle/>
            <a:p>
              <a:endParaRPr lang="en-IN" sz="1000"/>
            </a:p>
          </p:txBody>
        </p:sp>
        <p:sp>
          <p:nvSpPr>
            <p:cNvPr id="72" name="Shape 4">
              <a:extLst>
                <a:ext uri="{FF2B5EF4-FFF2-40B4-BE49-F238E27FC236}">
                  <a16:creationId xmlns:a16="http://schemas.microsoft.com/office/drawing/2014/main" id="{F8C49E06-B44B-D23A-3A08-F43815A73718}"/>
                </a:ext>
              </a:extLst>
            </p:cNvPr>
            <p:cNvSpPr/>
            <p:nvPr/>
          </p:nvSpPr>
          <p:spPr>
            <a:xfrm>
              <a:off x="-440590" y="2802196"/>
              <a:ext cx="121920" cy="2819519"/>
            </a:xfrm>
            <a:prstGeom prst="roundRect">
              <a:avLst>
                <a:gd name="adj" fmla="val 78139"/>
              </a:avLst>
            </a:prstGeom>
            <a:solidFill>
              <a:srgbClr val="B88E23"/>
            </a:solidFill>
            <a:ln/>
          </p:spPr>
          <p:txBody>
            <a:bodyPr/>
            <a:lstStyle/>
            <a:p>
              <a:endParaRPr lang="en-IN" sz="1000"/>
            </a:p>
          </p:txBody>
        </p:sp>
        <p:sp>
          <p:nvSpPr>
            <p:cNvPr id="73" name="Text 5">
              <a:extLst>
                <a:ext uri="{FF2B5EF4-FFF2-40B4-BE49-F238E27FC236}">
                  <a16:creationId xmlns:a16="http://schemas.microsoft.com/office/drawing/2014/main" id="{08D999C0-F4B4-42FA-657C-21FEFDF2B128}"/>
                </a:ext>
              </a:extLst>
            </p:cNvPr>
            <p:cNvSpPr/>
            <p:nvPr/>
          </p:nvSpPr>
          <p:spPr>
            <a:xfrm>
              <a:off x="-61376" y="3059490"/>
              <a:ext cx="3078599" cy="35433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100" dirty="0">
                  <a:solidFill>
                    <a:srgbClr val="454240"/>
                  </a:solidFill>
                  <a:latin typeface="Libre Baskerville" pitchFamily="34" charset="0"/>
                  <a:ea typeface="Libre Baskerville" pitchFamily="34" charset="-122"/>
                  <a:cs typeface="Libre Baskerville" pitchFamily="34" charset="-120"/>
                </a:rPr>
                <a:t>Failed Login Patterns</a:t>
              </a:r>
              <a:endParaRPr lang="en-US" sz="1100" dirty="0"/>
            </a:p>
          </p:txBody>
        </p:sp>
        <p:sp>
          <p:nvSpPr>
            <p:cNvPr id="74" name="Text 6">
              <a:extLst>
                <a:ext uri="{FF2B5EF4-FFF2-40B4-BE49-F238E27FC236}">
                  <a16:creationId xmlns:a16="http://schemas.microsoft.com/office/drawing/2014/main" id="{FCB6104D-0A8C-6548-9CBA-3F9DF33AC872}"/>
                </a:ext>
              </a:extLst>
            </p:cNvPr>
            <p:cNvSpPr/>
            <p:nvPr/>
          </p:nvSpPr>
          <p:spPr>
            <a:xfrm>
              <a:off x="-61376" y="3549908"/>
              <a:ext cx="3590330" cy="181451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000" dirty="0">
                  <a:solidFill>
                    <a:srgbClr val="454240"/>
                  </a:solidFill>
                  <a:latin typeface="DM Sans" pitchFamily="34" charset="0"/>
                  <a:ea typeface="DM Sans" pitchFamily="34" charset="-122"/>
                  <a:cs typeface="DM Sans" pitchFamily="34" charset="-120"/>
                </a:rPr>
                <a:t>Multiple failed attempts from single IP (&gt;5 failures in 10 minutes), impossible travel locations, and outside business hours access.</a:t>
              </a:r>
              <a:endParaRPr lang="en-US" sz="1000" dirty="0"/>
            </a:p>
          </p:txBody>
        </p:sp>
      </p:grpSp>
      <p:grpSp>
        <p:nvGrpSpPr>
          <p:cNvPr id="84" name="Group 83">
            <a:extLst>
              <a:ext uri="{FF2B5EF4-FFF2-40B4-BE49-F238E27FC236}">
                <a16:creationId xmlns:a16="http://schemas.microsoft.com/office/drawing/2014/main" id="{052AE1E9-5EFA-C1C9-145A-7E19648B62BC}"/>
              </a:ext>
            </a:extLst>
          </p:cNvPr>
          <p:cNvGrpSpPr/>
          <p:nvPr/>
        </p:nvGrpSpPr>
        <p:grpSpPr>
          <a:xfrm>
            <a:off x="4160365" y="1313064"/>
            <a:ext cx="3588259" cy="1482334"/>
            <a:chOff x="3982582" y="2802196"/>
            <a:chExt cx="4226838" cy="2819519"/>
          </a:xfrm>
        </p:grpSpPr>
        <p:sp>
          <p:nvSpPr>
            <p:cNvPr id="75" name="Shape 7">
              <a:extLst>
                <a:ext uri="{FF2B5EF4-FFF2-40B4-BE49-F238E27FC236}">
                  <a16:creationId xmlns:a16="http://schemas.microsoft.com/office/drawing/2014/main" id="{C2606883-17E0-D687-5CEB-3499732D99ED}"/>
                </a:ext>
              </a:extLst>
            </p:cNvPr>
            <p:cNvSpPr/>
            <p:nvPr/>
          </p:nvSpPr>
          <p:spPr>
            <a:xfrm>
              <a:off x="4013062" y="2802196"/>
              <a:ext cx="4196358" cy="2819519"/>
            </a:xfrm>
            <a:prstGeom prst="roundRect">
              <a:avLst>
                <a:gd name="adj" fmla="val 5189"/>
              </a:avLst>
            </a:prstGeom>
            <a:solidFill>
              <a:srgbClr val="FFFDFA"/>
            </a:solidFill>
            <a:ln w="30480">
              <a:solidFill>
                <a:srgbClr val="DDD3BA"/>
              </a:solidFill>
              <a:prstDash val="solid"/>
            </a:ln>
          </p:spPr>
          <p:txBody>
            <a:bodyPr/>
            <a:lstStyle/>
            <a:p>
              <a:endParaRPr lang="en-IN" sz="1000"/>
            </a:p>
          </p:txBody>
        </p:sp>
        <p:sp>
          <p:nvSpPr>
            <p:cNvPr id="76" name="Shape 8">
              <a:extLst>
                <a:ext uri="{FF2B5EF4-FFF2-40B4-BE49-F238E27FC236}">
                  <a16:creationId xmlns:a16="http://schemas.microsoft.com/office/drawing/2014/main" id="{14259C6D-4490-6DB9-B513-9195C1C9D6BC}"/>
                </a:ext>
              </a:extLst>
            </p:cNvPr>
            <p:cNvSpPr/>
            <p:nvPr/>
          </p:nvSpPr>
          <p:spPr>
            <a:xfrm>
              <a:off x="3982582" y="2802196"/>
              <a:ext cx="121920" cy="2819519"/>
            </a:xfrm>
            <a:prstGeom prst="roundRect">
              <a:avLst>
                <a:gd name="adj" fmla="val 78139"/>
              </a:avLst>
            </a:prstGeom>
            <a:solidFill>
              <a:srgbClr val="B88E23"/>
            </a:solidFill>
            <a:ln/>
          </p:spPr>
          <p:txBody>
            <a:bodyPr/>
            <a:lstStyle/>
            <a:p>
              <a:endParaRPr lang="en-IN" sz="1000"/>
            </a:p>
          </p:txBody>
        </p:sp>
        <p:sp>
          <p:nvSpPr>
            <p:cNvPr id="77" name="Text 9">
              <a:extLst>
                <a:ext uri="{FF2B5EF4-FFF2-40B4-BE49-F238E27FC236}">
                  <a16:creationId xmlns:a16="http://schemas.microsoft.com/office/drawing/2014/main" id="{F0507463-9F3E-938A-0F4B-554DF13DC008}"/>
                </a:ext>
              </a:extLst>
            </p:cNvPr>
            <p:cNvSpPr/>
            <p:nvPr/>
          </p:nvSpPr>
          <p:spPr>
            <a:xfrm>
              <a:off x="4361796" y="3059490"/>
              <a:ext cx="3302198" cy="35433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100" dirty="0">
                  <a:solidFill>
                    <a:srgbClr val="454240"/>
                  </a:solidFill>
                  <a:latin typeface="Libre Baskerville" pitchFamily="34" charset="0"/>
                  <a:ea typeface="Libre Baskerville" pitchFamily="34" charset="-122"/>
                  <a:cs typeface="Libre Baskerville" pitchFamily="34" charset="-120"/>
                </a:rPr>
                <a:t>Geographic Anomalies</a:t>
              </a:r>
              <a:endParaRPr lang="en-US" sz="1100" dirty="0"/>
            </a:p>
          </p:txBody>
        </p:sp>
        <p:sp>
          <p:nvSpPr>
            <p:cNvPr id="78" name="Text 10">
              <a:extLst>
                <a:ext uri="{FF2B5EF4-FFF2-40B4-BE49-F238E27FC236}">
                  <a16:creationId xmlns:a16="http://schemas.microsoft.com/office/drawing/2014/main" id="{0E54505B-AE32-7837-1634-256DDD613978}"/>
                </a:ext>
              </a:extLst>
            </p:cNvPr>
            <p:cNvSpPr/>
            <p:nvPr/>
          </p:nvSpPr>
          <p:spPr>
            <a:xfrm>
              <a:off x="4361796" y="3549908"/>
              <a:ext cx="3590330" cy="145161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000" dirty="0">
                  <a:solidFill>
                    <a:srgbClr val="454240"/>
                  </a:solidFill>
                  <a:latin typeface="DM Sans" pitchFamily="34" charset="0"/>
                  <a:ea typeface="DM Sans" pitchFamily="34" charset="-122"/>
                  <a:cs typeface="DM Sans" pitchFamily="34" charset="-120"/>
                </a:rPr>
                <a:t>Concurrent sessions from distant locations, first-time logins from new countries without approval, legacy protocol usage on M365.</a:t>
              </a:r>
              <a:endParaRPr lang="en-US" sz="1000" dirty="0"/>
            </a:p>
          </p:txBody>
        </p:sp>
      </p:grpSp>
      <p:sp>
        <p:nvSpPr>
          <p:cNvPr id="82" name="Text 14">
            <a:extLst>
              <a:ext uri="{FF2B5EF4-FFF2-40B4-BE49-F238E27FC236}">
                <a16:creationId xmlns:a16="http://schemas.microsoft.com/office/drawing/2014/main" id="{7C01805A-1CD2-8817-48C7-9F41B55886A3}"/>
              </a:ext>
            </a:extLst>
          </p:cNvPr>
          <p:cNvSpPr/>
          <p:nvPr/>
        </p:nvSpPr>
        <p:spPr>
          <a:xfrm>
            <a:off x="8853655" y="3515456"/>
            <a:ext cx="2841160" cy="108870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endParaRPr lang="en-US" sz="1000" dirty="0"/>
          </a:p>
        </p:txBody>
      </p:sp>
      <p:grpSp>
        <p:nvGrpSpPr>
          <p:cNvPr id="85" name="Group 84">
            <a:extLst>
              <a:ext uri="{FF2B5EF4-FFF2-40B4-BE49-F238E27FC236}">
                <a16:creationId xmlns:a16="http://schemas.microsoft.com/office/drawing/2014/main" id="{19C11397-7BBE-CF6C-CBA5-8AFE8ACD5A3A}"/>
              </a:ext>
            </a:extLst>
          </p:cNvPr>
          <p:cNvGrpSpPr/>
          <p:nvPr/>
        </p:nvGrpSpPr>
        <p:grpSpPr>
          <a:xfrm>
            <a:off x="8037869" y="1313064"/>
            <a:ext cx="3588259" cy="1482334"/>
            <a:chOff x="3982582" y="2802196"/>
            <a:chExt cx="4226838" cy="2819519"/>
          </a:xfrm>
        </p:grpSpPr>
        <p:sp>
          <p:nvSpPr>
            <p:cNvPr id="86" name="Shape 7">
              <a:extLst>
                <a:ext uri="{FF2B5EF4-FFF2-40B4-BE49-F238E27FC236}">
                  <a16:creationId xmlns:a16="http://schemas.microsoft.com/office/drawing/2014/main" id="{5017D45A-0F43-A25B-E38A-CE535A91D5AD}"/>
                </a:ext>
              </a:extLst>
            </p:cNvPr>
            <p:cNvSpPr/>
            <p:nvPr/>
          </p:nvSpPr>
          <p:spPr>
            <a:xfrm>
              <a:off x="4013062" y="2802196"/>
              <a:ext cx="4196358" cy="2819519"/>
            </a:xfrm>
            <a:prstGeom prst="roundRect">
              <a:avLst>
                <a:gd name="adj" fmla="val 5189"/>
              </a:avLst>
            </a:prstGeom>
            <a:solidFill>
              <a:srgbClr val="FFFDFA"/>
            </a:solidFill>
            <a:ln w="30480">
              <a:solidFill>
                <a:srgbClr val="DDD3BA"/>
              </a:solidFill>
              <a:prstDash val="solid"/>
            </a:ln>
          </p:spPr>
          <p:txBody>
            <a:bodyPr/>
            <a:lstStyle/>
            <a:p>
              <a:endParaRPr lang="en-IN" sz="1000"/>
            </a:p>
          </p:txBody>
        </p:sp>
        <p:sp>
          <p:nvSpPr>
            <p:cNvPr id="87" name="Shape 8">
              <a:extLst>
                <a:ext uri="{FF2B5EF4-FFF2-40B4-BE49-F238E27FC236}">
                  <a16:creationId xmlns:a16="http://schemas.microsoft.com/office/drawing/2014/main" id="{F61E8565-3930-FD03-7F1A-8714AF82B497}"/>
                </a:ext>
              </a:extLst>
            </p:cNvPr>
            <p:cNvSpPr/>
            <p:nvPr/>
          </p:nvSpPr>
          <p:spPr>
            <a:xfrm>
              <a:off x="3982582" y="2802196"/>
              <a:ext cx="121920" cy="2819519"/>
            </a:xfrm>
            <a:prstGeom prst="roundRect">
              <a:avLst>
                <a:gd name="adj" fmla="val 78139"/>
              </a:avLst>
            </a:prstGeom>
            <a:solidFill>
              <a:srgbClr val="B88E23"/>
            </a:solidFill>
            <a:ln/>
          </p:spPr>
          <p:txBody>
            <a:bodyPr/>
            <a:lstStyle/>
            <a:p>
              <a:endParaRPr lang="en-IN" sz="1000"/>
            </a:p>
          </p:txBody>
        </p:sp>
        <p:sp>
          <p:nvSpPr>
            <p:cNvPr id="88" name="Text 9">
              <a:extLst>
                <a:ext uri="{FF2B5EF4-FFF2-40B4-BE49-F238E27FC236}">
                  <a16:creationId xmlns:a16="http://schemas.microsoft.com/office/drawing/2014/main" id="{AD853286-55FF-B32F-038A-EBE1CB276C10}"/>
                </a:ext>
              </a:extLst>
            </p:cNvPr>
            <p:cNvSpPr/>
            <p:nvPr/>
          </p:nvSpPr>
          <p:spPr>
            <a:xfrm>
              <a:off x="4361796" y="3059490"/>
              <a:ext cx="3302198" cy="35433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100" dirty="0">
                  <a:solidFill>
                    <a:srgbClr val="454240"/>
                  </a:solidFill>
                  <a:latin typeface="Libre Baskerville" pitchFamily="34" charset="0"/>
                  <a:ea typeface="Libre Baskerville" pitchFamily="34" charset="-122"/>
                  <a:cs typeface="Libre Baskerville" pitchFamily="34" charset="-120"/>
                </a:rPr>
                <a:t>Session Irregularities</a:t>
              </a:r>
              <a:endParaRPr lang="en-US" sz="1100" dirty="0"/>
            </a:p>
          </p:txBody>
        </p:sp>
        <p:sp>
          <p:nvSpPr>
            <p:cNvPr id="89" name="Text 10">
              <a:extLst>
                <a:ext uri="{FF2B5EF4-FFF2-40B4-BE49-F238E27FC236}">
                  <a16:creationId xmlns:a16="http://schemas.microsoft.com/office/drawing/2014/main" id="{8C534C1A-FB0C-6BCA-EDB8-DE7E2C85460F}"/>
                </a:ext>
              </a:extLst>
            </p:cNvPr>
            <p:cNvSpPr/>
            <p:nvPr/>
          </p:nvSpPr>
          <p:spPr>
            <a:xfrm>
              <a:off x="4361796" y="3549908"/>
              <a:ext cx="3590330" cy="145161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850"/>
                </a:lnSpc>
              </a:pPr>
              <a:r>
                <a:rPr lang="en-US" sz="1000" dirty="0">
                  <a:solidFill>
                    <a:srgbClr val="454240"/>
                  </a:solidFill>
                  <a:latin typeface="DM Sans" pitchFamily="34" charset="0"/>
                  <a:ea typeface="DM Sans" pitchFamily="34" charset="-122"/>
                  <a:cs typeface="DM Sans" pitchFamily="34" charset="-120"/>
                </a:rPr>
                <a:t>Login attempts 10 PM - 6 AM IST for non-IT staff, POP3/IMAP without modern authentication.</a:t>
              </a:r>
              <a:endParaRPr lang="en-US" sz="1000" dirty="0"/>
            </a:p>
          </p:txBody>
        </p:sp>
      </p:grpSp>
      <p:pic>
        <p:nvPicPr>
          <p:cNvPr id="103" name="Image 0">
            <a:extLst>
              <a:ext uri="{FF2B5EF4-FFF2-40B4-BE49-F238E27FC236}">
                <a16:creationId xmlns:a16="http://schemas.microsoft.com/office/drawing/2014/main" id="{B9EC34A2-EFA7-63C4-D593-C990B794DF20}"/>
              </a:ext>
            </a:extLst>
          </p:cNvPr>
          <p:cNvPicPr>
            <a:picLocks noChangeAspect="1"/>
          </p:cNvPicPr>
          <p:nvPr/>
        </p:nvPicPr>
        <p:blipFill>
          <a:blip r:embed="rId2"/>
          <a:stretch>
            <a:fillRect/>
          </a:stretch>
        </p:blipFill>
        <p:spPr>
          <a:xfrm>
            <a:off x="716234" y="4052581"/>
            <a:ext cx="1632440" cy="925235"/>
          </a:xfrm>
          <a:prstGeom prst="rect">
            <a:avLst/>
          </a:prstGeom>
        </p:spPr>
      </p:pic>
      <p:sp>
        <p:nvSpPr>
          <p:cNvPr id="104" name="Text 1">
            <a:extLst>
              <a:ext uri="{FF2B5EF4-FFF2-40B4-BE49-F238E27FC236}">
                <a16:creationId xmlns:a16="http://schemas.microsoft.com/office/drawing/2014/main" id="{010EA6CC-2F90-ADC7-D380-1A8AB0B95DAE}"/>
              </a:ext>
            </a:extLst>
          </p:cNvPr>
          <p:cNvSpPr/>
          <p:nvPr/>
        </p:nvSpPr>
        <p:spPr>
          <a:xfrm>
            <a:off x="537619" y="3740021"/>
            <a:ext cx="2593026" cy="106299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050" dirty="0">
                <a:solidFill>
                  <a:srgbClr val="454240"/>
                </a:solidFill>
                <a:latin typeface="Libre Baskerville" pitchFamily="34" charset="0"/>
                <a:ea typeface="Libre Baskerville" pitchFamily="34" charset="-122"/>
                <a:cs typeface="Libre Baskerville" pitchFamily="34" charset="-120"/>
              </a:rPr>
              <a:t>Microsoft Sentinel - $15,000/year</a:t>
            </a:r>
            <a:endParaRPr lang="en-US" sz="1050" dirty="0"/>
          </a:p>
        </p:txBody>
      </p:sp>
      <p:sp>
        <p:nvSpPr>
          <p:cNvPr id="105" name="Text 2">
            <a:extLst>
              <a:ext uri="{FF2B5EF4-FFF2-40B4-BE49-F238E27FC236}">
                <a16:creationId xmlns:a16="http://schemas.microsoft.com/office/drawing/2014/main" id="{D223E0A4-E3EC-D818-9FD7-304C6E4263FD}"/>
              </a:ext>
            </a:extLst>
          </p:cNvPr>
          <p:cNvSpPr/>
          <p:nvPr/>
        </p:nvSpPr>
        <p:spPr>
          <a:xfrm>
            <a:off x="537619" y="4939100"/>
            <a:ext cx="2593026" cy="151727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900" dirty="0">
                <a:solidFill>
                  <a:srgbClr val="454240"/>
                </a:solidFill>
                <a:latin typeface="DM Sans" pitchFamily="34" charset="0"/>
                <a:ea typeface="DM Sans" pitchFamily="34" charset="-122"/>
                <a:cs typeface="DM Sans" pitchFamily="34" charset="-120"/>
              </a:rPr>
              <a:t>Centralized SIEM with 200+ detection rules, UEBA for insider threats, automated incident response. Covers AWS, M365, endpoints. 2-week deployment.</a:t>
            </a:r>
            <a:endParaRPr lang="en-US" sz="900" dirty="0"/>
          </a:p>
        </p:txBody>
      </p:sp>
      <p:pic>
        <p:nvPicPr>
          <p:cNvPr id="106" name="Image 1">
            <a:extLst>
              <a:ext uri="{FF2B5EF4-FFF2-40B4-BE49-F238E27FC236}">
                <a16:creationId xmlns:a16="http://schemas.microsoft.com/office/drawing/2014/main" id="{F9344640-0172-BD87-C083-694FEE48F1FF}"/>
              </a:ext>
            </a:extLst>
          </p:cNvPr>
          <p:cNvPicPr>
            <a:picLocks noChangeAspect="1"/>
          </p:cNvPicPr>
          <p:nvPr/>
        </p:nvPicPr>
        <p:blipFill>
          <a:blip r:embed="rId3"/>
          <a:stretch>
            <a:fillRect/>
          </a:stretch>
        </p:blipFill>
        <p:spPr>
          <a:xfrm>
            <a:off x="3871686" y="4131235"/>
            <a:ext cx="1632440" cy="925235"/>
          </a:xfrm>
          <a:prstGeom prst="rect">
            <a:avLst/>
          </a:prstGeom>
        </p:spPr>
      </p:pic>
      <p:sp>
        <p:nvSpPr>
          <p:cNvPr id="107" name="Text 3">
            <a:extLst>
              <a:ext uri="{FF2B5EF4-FFF2-40B4-BE49-F238E27FC236}">
                <a16:creationId xmlns:a16="http://schemas.microsoft.com/office/drawing/2014/main" id="{6B597556-2660-EEC2-F509-43DF7CB1248A}"/>
              </a:ext>
            </a:extLst>
          </p:cNvPr>
          <p:cNvSpPr/>
          <p:nvPr/>
        </p:nvSpPr>
        <p:spPr>
          <a:xfrm>
            <a:off x="3569701" y="3747843"/>
            <a:ext cx="2593026" cy="106299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50"/>
              </a:lnSpc>
              <a:buNone/>
            </a:pPr>
            <a:r>
              <a:rPr lang="en-US" sz="1050" dirty="0">
                <a:solidFill>
                  <a:srgbClr val="454240"/>
                </a:solidFill>
                <a:latin typeface="Libre Baskerville" pitchFamily="34" charset="0"/>
                <a:ea typeface="Libre Baskerville" pitchFamily="34" charset="-122"/>
                <a:cs typeface="Libre Baskerville" pitchFamily="34" charset="-120"/>
              </a:rPr>
              <a:t>Microsoft Defender for Endpoint</a:t>
            </a:r>
            <a:endParaRPr lang="en-US" sz="1050" dirty="0"/>
          </a:p>
        </p:txBody>
      </p:sp>
      <p:sp>
        <p:nvSpPr>
          <p:cNvPr id="108" name="Text 4">
            <a:extLst>
              <a:ext uri="{FF2B5EF4-FFF2-40B4-BE49-F238E27FC236}">
                <a16:creationId xmlns:a16="http://schemas.microsoft.com/office/drawing/2014/main" id="{E9A05BB8-9382-DCB2-3C3A-D24BED0C194A}"/>
              </a:ext>
            </a:extLst>
          </p:cNvPr>
          <p:cNvSpPr/>
          <p:nvPr/>
        </p:nvSpPr>
        <p:spPr>
          <a:xfrm>
            <a:off x="3569701" y="4946922"/>
            <a:ext cx="2593026" cy="151727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900" dirty="0">
                <a:solidFill>
                  <a:srgbClr val="454240"/>
                </a:solidFill>
                <a:latin typeface="DM Sans" pitchFamily="34" charset="0"/>
                <a:ea typeface="DM Sans" pitchFamily="34" charset="-122"/>
                <a:cs typeface="DM Sans" pitchFamily="34" charset="-120"/>
              </a:rPr>
              <a:t>Included in M365 E5 ($3,135/month for 55 users). Real-time threat protection, behavioral analysis, automated remediation, 180-day timeline.</a:t>
            </a:r>
            <a:endParaRPr lang="en-US" sz="900" dirty="0"/>
          </a:p>
        </p:txBody>
      </p:sp>
      <p:sp>
        <p:nvSpPr>
          <p:cNvPr id="112" name="Text 0">
            <a:extLst>
              <a:ext uri="{FF2B5EF4-FFF2-40B4-BE49-F238E27FC236}">
                <a16:creationId xmlns:a16="http://schemas.microsoft.com/office/drawing/2014/main" id="{C517C764-E5E3-F241-BC86-C12DDC049127}"/>
              </a:ext>
            </a:extLst>
          </p:cNvPr>
          <p:cNvSpPr/>
          <p:nvPr/>
        </p:nvSpPr>
        <p:spPr>
          <a:xfrm>
            <a:off x="8513009" y="5005012"/>
            <a:ext cx="2214881" cy="372377"/>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5550"/>
              </a:lnSpc>
              <a:buNone/>
            </a:pPr>
            <a:endParaRPr lang="en-US" sz="1100" b="1" dirty="0"/>
          </a:p>
        </p:txBody>
      </p:sp>
      <p:sp>
        <p:nvSpPr>
          <p:cNvPr id="114" name="TextBox 113">
            <a:extLst>
              <a:ext uri="{FF2B5EF4-FFF2-40B4-BE49-F238E27FC236}">
                <a16:creationId xmlns:a16="http://schemas.microsoft.com/office/drawing/2014/main" id="{0432DB05-10C4-A62B-7263-A0C79A7951C4}"/>
              </a:ext>
            </a:extLst>
          </p:cNvPr>
          <p:cNvSpPr txBox="1"/>
          <p:nvPr/>
        </p:nvSpPr>
        <p:spPr>
          <a:xfrm>
            <a:off x="386362" y="3018604"/>
            <a:ext cx="3495165" cy="691921"/>
          </a:xfrm>
          <a:prstGeom prst="rect">
            <a:avLst/>
          </a:prstGeom>
          <a:noFill/>
        </p:spPr>
        <p:txBody>
          <a:bodyPr wrap="square">
            <a:spAutoFit/>
          </a:bodyPr>
          <a:lstStyle/>
          <a:p>
            <a:pPr marL="0" indent="0" algn="l">
              <a:lnSpc>
                <a:spcPts val="5550"/>
              </a:lnSpc>
              <a:buNone/>
            </a:pPr>
            <a:r>
              <a:rPr lang="en-US" sz="1800" b="1" dirty="0">
                <a:solidFill>
                  <a:srgbClr val="5C4E3D"/>
                </a:solidFill>
                <a:latin typeface="Libre Baskerville" pitchFamily="34" charset="0"/>
                <a:ea typeface="Libre Baskerville" pitchFamily="34" charset="-122"/>
                <a:cs typeface="Libre Baskerville" pitchFamily="34" charset="-120"/>
              </a:rPr>
              <a:t>Enterprise Detection Tools</a:t>
            </a:r>
            <a:endParaRPr lang="en-US" sz="1800" b="1" dirty="0"/>
          </a:p>
        </p:txBody>
      </p:sp>
      <p:sp>
        <p:nvSpPr>
          <p:cNvPr id="115" name="TextBox 114">
            <a:extLst>
              <a:ext uri="{FF2B5EF4-FFF2-40B4-BE49-F238E27FC236}">
                <a16:creationId xmlns:a16="http://schemas.microsoft.com/office/drawing/2014/main" id="{AF8DC591-24A6-15B5-619E-F72FD475913F}"/>
              </a:ext>
            </a:extLst>
          </p:cNvPr>
          <p:cNvSpPr txBox="1"/>
          <p:nvPr/>
        </p:nvSpPr>
        <p:spPr>
          <a:xfrm>
            <a:off x="7047346" y="3048100"/>
            <a:ext cx="4807802" cy="691921"/>
          </a:xfrm>
          <a:prstGeom prst="rect">
            <a:avLst/>
          </a:prstGeom>
          <a:noFill/>
        </p:spPr>
        <p:txBody>
          <a:bodyPr wrap="square">
            <a:spAutoFit/>
          </a:bodyPr>
          <a:lstStyle/>
          <a:p>
            <a:pPr marL="0" indent="0" algn="l">
              <a:lnSpc>
                <a:spcPts val="5550"/>
              </a:lnSpc>
              <a:buNone/>
            </a:pPr>
            <a:r>
              <a:rPr lang="en-US" sz="1800" b="1" dirty="0">
                <a:solidFill>
                  <a:srgbClr val="5C4E3D"/>
                </a:solidFill>
                <a:latin typeface="Libre Baskerville" pitchFamily="34" charset="0"/>
                <a:ea typeface="Libre Baskerville" pitchFamily="34" charset="-122"/>
                <a:cs typeface="Libre Baskerville" pitchFamily="34" charset="-120"/>
              </a:rPr>
              <a:t>Free Detection Tools (Opensource)</a:t>
            </a:r>
            <a:endParaRPr lang="en-US" sz="1800" b="1" dirty="0"/>
          </a:p>
        </p:txBody>
      </p:sp>
      <p:sp>
        <p:nvSpPr>
          <p:cNvPr id="116" name="Text 6">
            <a:extLst>
              <a:ext uri="{FF2B5EF4-FFF2-40B4-BE49-F238E27FC236}">
                <a16:creationId xmlns:a16="http://schemas.microsoft.com/office/drawing/2014/main" id="{268D0F3F-42B4-6D68-0426-1E818EEBA487}"/>
              </a:ext>
            </a:extLst>
          </p:cNvPr>
          <p:cNvSpPr/>
          <p:nvPr/>
        </p:nvSpPr>
        <p:spPr>
          <a:xfrm>
            <a:off x="7598888" y="3998621"/>
            <a:ext cx="3317319" cy="1517271"/>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Font typeface="Arial" panose="020B0604020202020204" pitchFamily="34" charset="0"/>
              <a:buChar char="•"/>
            </a:pPr>
            <a:r>
              <a:rPr lang="en-US" sz="1400" dirty="0">
                <a:solidFill>
                  <a:srgbClr val="454240"/>
                </a:solidFill>
                <a:latin typeface="Libre Baskerville" pitchFamily="34" charset="0"/>
                <a:ea typeface="Libre Baskerville" pitchFamily="34" charset="-122"/>
                <a:cs typeface="Libre Baskerville" pitchFamily="34" charset="-120"/>
              </a:rPr>
              <a:t>Wazuh (SIEM/XDR)</a:t>
            </a:r>
          </a:p>
          <a:p>
            <a:pPr marL="342900" indent="-342900">
              <a:lnSpc>
                <a:spcPts val="2750"/>
              </a:lnSpc>
              <a:buFont typeface="Arial" panose="020B0604020202020204" pitchFamily="34" charset="0"/>
              <a:buChar char="•"/>
            </a:pPr>
            <a:r>
              <a:rPr lang="en-US" sz="1400" dirty="0">
                <a:solidFill>
                  <a:srgbClr val="454240"/>
                </a:solidFill>
                <a:latin typeface="Libre Baskerville" pitchFamily="34" charset="0"/>
                <a:ea typeface="Libre Baskerville" pitchFamily="34" charset="-122"/>
                <a:cs typeface="Libre Baskerville" pitchFamily="34" charset="-120"/>
              </a:rPr>
              <a:t>Suricata (NIDS)</a:t>
            </a:r>
          </a:p>
          <a:p>
            <a:pPr marL="342900" indent="-342900">
              <a:lnSpc>
                <a:spcPts val="2750"/>
              </a:lnSpc>
              <a:buFont typeface="Arial" panose="020B0604020202020204" pitchFamily="34" charset="0"/>
              <a:buChar char="•"/>
            </a:pPr>
            <a:r>
              <a:rPr lang="en-US" sz="1400" dirty="0">
                <a:solidFill>
                  <a:srgbClr val="454240"/>
                </a:solidFill>
                <a:latin typeface="Libre Baskerville" pitchFamily="34" charset="0"/>
                <a:ea typeface="Libre Baskerville" pitchFamily="34" charset="-122"/>
                <a:cs typeface="Libre Baskerville" pitchFamily="34" charset="-120"/>
              </a:rPr>
              <a:t>OSSEC (HIDS)</a:t>
            </a:r>
          </a:p>
          <a:p>
            <a:pPr marL="342900" indent="-342900">
              <a:lnSpc>
                <a:spcPts val="2750"/>
              </a:lnSpc>
              <a:buFont typeface="Arial" panose="020B0604020202020204" pitchFamily="34" charset="0"/>
              <a:buChar char="•"/>
            </a:pPr>
            <a:r>
              <a:rPr lang="en-US" sz="1400" dirty="0" err="1">
                <a:solidFill>
                  <a:srgbClr val="454240"/>
                </a:solidFill>
                <a:latin typeface="Libre Baskerville" pitchFamily="34" charset="0"/>
                <a:ea typeface="Libre Baskerville" pitchFamily="34" charset="-122"/>
                <a:cs typeface="Libre Baskerville" pitchFamily="34" charset="-120"/>
              </a:rPr>
              <a:t>ClamAV</a:t>
            </a:r>
            <a:r>
              <a:rPr lang="en-US" sz="1400" dirty="0">
                <a:solidFill>
                  <a:srgbClr val="454240"/>
                </a:solidFill>
                <a:latin typeface="Libre Baskerville" pitchFamily="34" charset="0"/>
                <a:ea typeface="Libre Baskerville" pitchFamily="34" charset="-122"/>
                <a:cs typeface="Libre Baskerville" pitchFamily="34" charset="-120"/>
              </a:rPr>
              <a:t> (Antivirus)</a:t>
            </a:r>
            <a:endParaRPr lang="en-US" sz="2200" dirty="0"/>
          </a:p>
          <a:p>
            <a:pPr marL="0" indent="0" algn="l">
              <a:lnSpc>
                <a:spcPts val="2750"/>
              </a:lnSpc>
              <a:buNone/>
            </a:pPr>
            <a:endParaRPr lang="en-US" sz="2200" dirty="0"/>
          </a:p>
        </p:txBody>
      </p:sp>
    </p:spTree>
    <p:extLst>
      <p:ext uri="{BB962C8B-B14F-4D97-AF65-F5344CB8AC3E}">
        <p14:creationId xmlns:p14="http://schemas.microsoft.com/office/powerpoint/2010/main" val="3593347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27130C7A-6D93-9104-BC68-35B085646DCB}"/>
              </a:ext>
            </a:extLst>
          </p:cNvPr>
          <p:cNvSpPr/>
          <p:nvPr/>
        </p:nvSpPr>
        <p:spPr>
          <a:xfrm>
            <a:off x="509489" y="265212"/>
            <a:ext cx="8070949" cy="471488"/>
          </a:xfrm>
          <a:prstGeom prst="rect">
            <a:avLst/>
          </a:prstGeom>
          <a:noFill/>
          <a:ln/>
        </p:spPr>
        <p:txBody>
          <a:bodyPr wrap="none" lIns="0" tIns="0" rIns="0" bIns="0" rtlCol="0" anchor="t"/>
          <a:lstStyle/>
          <a:p>
            <a:pPr defTabSz="761970">
              <a:lnSpc>
                <a:spcPts val="3708"/>
              </a:lnSpc>
            </a:pPr>
            <a:r>
              <a:rPr lang="en-US" sz="2958" dirty="0">
                <a:solidFill>
                  <a:srgbClr val="5C4E3D"/>
                </a:solidFill>
                <a:latin typeface="Libre Baskerville" pitchFamily="34" charset="0"/>
                <a:ea typeface="Libre Baskerville" pitchFamily="34" charset="-122"/>
                <a:cs typeface="Libre Baskerville" pitchFamily="34" charset="-120"/>
              </a:rPr>
              <a:t>AI tools Used &amp; Strategic Prompt Engineering Techniques</a:t>
            </a:r>
            <a:endParaRPr lang="en-US" sz="2958" dirty="0">
              <a:solidFill>
                <a:prstClr val="black"/>
              </a:solidFill>
              <a:latin typeface="Calibri" panose="020F0502020204030204"/>
            </a:endParaRPr>
          </a:p>
        </p:txBody>
      </p:sp>
      <p:sp>
        <p:nvSpPr>
          <p:cNvPr id="3" name="Shape 1">
            <a:extLst>
              <a:ext uri="{FF2B5EF4-FFF2-40B4-BE49-F238E27FC236}">
                <a16:creationId xmlns:a16="http://schemas.microsoft.com/office/drawing/2014/main" id="{C51900EC-7051-CE06-5A91-5D26F6358326}"/>
              </a:ext>
            </a:extLst>
          </p:cNvPr>
          <p:cNvSpPr/>
          <p:nvPr/>
        </p:nvSpPr>
        <p:spPr>
          <a:xfrm>
            <a:off x="509489" y="1753344"/>
            <a:ext cx="5238651" cy="4674350"/>
          </a:xfrm>
          <a:prstGeom prst="roundRect">
            <a:avLst>
              <a:gd name="adj" fmla="val 2585"/>
            </a:avLst>
          </a:prstGeom>
          <a:solidFill>
            <a:schemeClr val="bg2"/>
          </a:solidFill>
          <a:ln/>
        </p:spPr>
        <p:txBody>
          <a:bodyPr/>
          <a:lstStyle/>
          <a:p>
            <a:endParaRPr lang="en-US"/>
          </a:p>
        </p:txBody>
      </p:sp>
      <p:sp>
        <p:nvSpPr>
          <p:cNvPr id="4" name="Text 2">
            <a:extLst>
              <a:ext uri="{FF2B5EF4-FFF2-40B4-BE49-F238E27FC236}">
                <a16:creationId xmlns:a16="http://schemas.microsoft.com/office/drawing/2014/main" id="{CAA3CA49-2C20-AC05-9B3D-CBA397A7B0E5}"/>
              </a:ext>
            </a:extLst>
          </p:cNvPr>
          <p:cNvSpPr/>
          <p:nvPr/>
        </p:nvSpPr>
        <p:spPr>
          <a:xfrm>
            <a:off x="660301" y="1873698"/>
            <a:ext cx="2120305" cy="235744"/>
          </a:xfrm>
          <a:prstGeom prst="rect">
            <a:avLst/>
          </a:prstGeom>
          <a:noFill/>
          <a:ln/>
        </p:spPr>
        <p:txBody>
          <a:bodyPr wrap="none" lIns="0" tIns="0" rIns="0" bIns="0" rtlCol="0" anchor="t"/>
          <a:lstStyle/>
          <a:p>
            <a:pPr defTabSz="761970">
              <a:lnSpc>
                <a:spcPts val="1833"/>
              </a:lnSpc>
            </a:pPr>
            <a:r>
              <a:rPr lang="en-US" sz="1458" b="1" dirty="0">
                <a:solidFill>
                  <a:srgbClr val="000000"/>
                </a:solidFill>
                <a:latin typeface="Libre Baskerville" pitchFamily="34" charset="0"/>
                <a:ea typeface="Libre Baskerville" pitchFamily="34" charset="-122"/>
                <a:cs typeface="Libre Baskerville" pitchFamily="34" charset="-120"/>
              </a:rPr>
              <a:t>AI Tools Used</a:t>
            </a:r>
            <a:endParaRPr lang="en-US" sz="1458" b="1" dirty="0">
              <a:solidFill>
                <a:prstClr val="black"/>
              </a:solidFill>
              <a:latin typeface="Calibri" panose="020F0502020204030204"/>
            </a:endParaRPr>
          </a:p>
        </p:txBody>
      </p:sp>
      <p:sp>
        <p:nvSpPr>
          <p:cNvPr id="5" name="Text 3">
            <a:extLst>
              <a:ext uri="{FF2B5EF4-FFF2-40B4-BE49-F238E27FC236}">
                <a16:creationId xmlns:a16="http://schemas.microsoft.com/office/drawing/2014/main" id="{575F3354-3493-06AC-E24B-53500801A0CD}"/>
              </a:ext>
            </a:extLst>
          </p:cNvPr>
          <p:cNvSpPr/>
          <p:nvPr/>
        </p:nvSpPr>
        <p:spPr>
          <a:xfrm>
            <a:off x="660301" y="2229793"/>
            <a:ext cx="4937026" cy="434181"/>
          </a:xfrm>
          <a:prstGeom prst="rect">
            <a:avLst/>
          </a:prstGeom>
          <a:noFill/>
          <a:ln/>
        </p:spPr>
        <p:txBody>
          <a:bodyPr wrap="square" lIns="0" tIns="0" rIns="0" bIns="0" rtlCol="0" anchor="t"/>
          <a:lstStyle/>
          <a:p>
            <a:pPr marL="285750" indent="-285750">
              <a:lnSpc>
                <a:spcPct val="150000"/>
              </a:lnSpc>
              <a:buFont typeface="Arial" panose="020B0604020202020204" pitchFamily="34" charset="0"/>
              <a:buChar char="•"/>
            </a:pPr>
            <a:r>
              <a:rPr lang="en-US" dirty="0"/>
              <a:t>MS Copilot ISMS - </a:t>
            </a:r>
            <a:r>
              <a:rPr lang="en-US"/>
              <a:t>ISO27001 Compliance </a:t>
            </a:r>
            <a:r>
              <a:rPr lang="en-US" dirty="0"/>
              <a:t>&amp; research</a:t>
            </a:r>
          </a:p>
          <a:p>
            <a:pPr marL="285750" indent="-285750">
              <a:lnSpc>
                <a:spcPct val="150000"/>
              </a:lnSpc>
              <a:buFont typeface="Arial" panose="020B0604020202020204" pitchFamily="34" charset="0"/>
              <a:buChar char="•"/>
            </a:pPr>
            <a:r>
              <a:rPr lang="en-US" dirty="0"/>
              <a:t>ChatGPT (Free) - General research, writing assistance</a:t>
            </a:r>
          </a:p>
          <a:p>
            <a:pPr marL="285750" indent="-285750">
              <a:lnSpc>
                <a:spcPct val="150000"/>
              </a:lnSpc>
              <a:buFont typeface="Arial" panose="020B0604020202020204" pitchFamily="34" charset="0"/>
              <a:buChar char="•"/>
            </a:pPr>
            <a:r>
              <a:rPr lang="en-US" dirty="0"/>
              <a:t>Google Gemini - Recent information, web access</a:t>
            </a:r>
          </a:p>
          <a:p>
            <a:pPr marL="285750" indent="-285750">
              <a:lnSpc>
                <a:spcPct val="150000"/>
              </a:lnSpc>
              <a:buFont typeface="Arial" panose="020B0604020202020204" pitchFamily="34" charset="0"/>
              <a:buChar char="•"/>
            </a:pPr>
            <a:r>
              <a:rPr lang="en-US" dirty="0"/>
              <a:t>Perplexity - Research with citations</a:t>
            </a:r>
          </a:p>
          <a:p>
            <a:pPr marL="285750" indent="-285750">
              <a:lnSpc>
                <a:spcPct val="150000"/>
              </a:lnSpc>
              <a:buFont typeface="Arial" panose="020B0604020202020204" pitchFamily="34" charset="0"/>
              <a:buChar char="•"/>
            </a:pPr>
            <a:r>
              <a:rPr lang="en-US" dirty="0"/>
              <a:t>Napkin.AI - Generate Diagram and Illustrations</a:t>
            </a:r>
          </a:p>
          <a:p>
            <a:pPr marL="285750" indent="-285750">
              <a:lnSpc>
                <a:spcPct val="150000"/>
              </a:lnSpc>
              <a:buFont typeface="Arial" panose="020B0604020202020204" pitchFamily="34" charset="0"/>
              <a:buChar char="•"/>
            </a:pPr>
            <a:r>
              <a:rPr lang="en-US" dirty="0" err="1"/>
              <a:t>Gamma.app</a:t>
            </a:r>
            <a:r>
              <a:rPr lang="en-US" dirty="0"/>
              <a:t> - AI Based PPT Slides</a:t>
            </a:r>
          </a:p>
          <a:p>
            <a:pPr marL="285750" indent="-285750">
              <a:lnSpc>
                <a:spcPct val="150000"/>
              </a:lnSpc>
              <a:buFont typeface="Arial" panose="020B0604020202020204" pitchFamily="34" charset="0"/>
              <a:buChar char="•"/>
            </a:pPr>
            <a:r>
              <a:rPr lang="en-IN" dirty="0"/>
              <a:t>Claude - Documentation &amp; Writing</a:t>
            </a:r>
          </a:p>
          <a:p>
            <a:pPr marL="285750" indent="-285750">
              <a:lnSpc>
                <a:spcPct val="150000"/>
              </a:lnSpc>
              <a:buFont typeface="Arial" panose="020B0604020202020204" pitchFamily="34" charset="0"/>
              <a:buChar char="•"/>
            </a:pPr>
            <a:r>
              <a:rPr lang="en-IN" dirty="0"/>
              <a:t>Now Assist - </a:t>
            </a:r>
            <a:r>
              <a:rPr lang="en-IN" dirty="0" err="1"/>
              <a:t>Servicenow</a:t>
            </a:r>
            <a:r>
              <a:rPr lang="en-IN" dirty="0"/>
              <a:t> AI Assistant</a:t>
            </a:r>
          </a:p>
          <a:p>
            <a:pPr marL="285750" indent="-285750">
              <a:buFont typeface="Arial" panose="020B0604020202020204" pitchFamily="34" charset="0"/>
              <a:buChar char="•"/>
            </a:pPr>
            <a:endParaRPr lang="en-US" dirty="0"/>
          </a:p>
        </p:txBody>
      </p:sp>
      <p:sp>
        <p:nvSpPr>
          <p:cNvPr id="6" name="Text 4">
            <a:extLst>
              <a:ext uri="{FF2B5EF4-FFF2-40B4-BE49-F238E27FC236}">
                <a16:creationId xmlns:a16="http://schemas.microsoft.com/office/drawing/2014/main" id="{46C61046-E197-3D8C-C5B0-35A05E96D3F7}"/>
              </a:ext>
            </a:extLst>
          </p:cNvPr>
          <p:cNvSpPr/>
          <p:nvPr/>
        </p:nvSpPr>
        <p:spPr>
          <a:xfrm>
            <a:off x="6013946" y="1888778"/>
            <a:ext cx="150813" cy="188516"/>
          </a:xfrm>
          <a:prstGeom prst="rect">
            <a:avLst/>
          </a:prstGeom>
          <a:noFill/>
          <a:ln/>
        </p:spPr>
        <p:txBody>
          <a:bodyPr wrap="none" lIns="0" tIns="0" rIns="0" bIns="0" rtlCol="0" anchor="t"/>
          <a:lstStyle/>
          <a:p>
            <a:pPr defTabSz="761970">
              <a:lnSpc>
                <a:spcPts val="1708"/>
              </a:lnSpc>
            </a:pPr>
            <a:r>
              <a:rPr lang="en-US" sz="1167" dirty="0">
                <a:solidFill>
                  <a:srgbClr val="454240"/>
                </a:solidFill>
                <a:latin typeface="Libre Baskerville Light" pitchFamily="34" charset="0"/>
                <a:ea typeface="Libre Baskerville Light" pitchFamily="34" charset="-122"/>
                <a:cs typeface="Libre Baskerville Light" pitchFamily="34" charset="-120"/>
              </a:rPr>
              <a:t>01</a:t>
            </a:r>
            <a:endParaRPr lang="en-US" sz="1167" dirty="0">
              <a:solidFill>
                <a:prstClr val="black"/>
              </a:solidFill>
              <a:latin typeface="Calibri" panose="020F0502020204030204"/>
            </a:endParaRPr>
          </a:p>
        </p:txBody>
      </p:sp>
      <p:sp>
        <p:nvSpPr>
          <p:cNvPr id="7" name="Shape 5">
            <a:extLst>
              <a:ext uri="{FF2B5EF4-FFF2-40B4-BE49-F238E27FC236}">
                <a16:creationId xmlns:a16="http://schemas.microsoft.com/office/drawing/2014/main" id="{CFBAAED0-AEC3-E7FC-3B5E-9F727517AEEF}"/>
              </a:ext>
            </a:extLst>
          </p:cNvPr>
          <p:cNvSpPr/>
          <p:nvPr/>
        </p:nvSpPr>
        <p:spPr>
          <a:xfrm>
            <a:off x="6286302" y="2026643"/>
            <a:ext cx="5021362" cy="19050"/>
          </a:xfrm>
          <a:prstGeom prst="rect">
            <a:avLst/>
          </a:prstGeom>
          <a:solidFill>
            <a:srgbClr val="B88E23"/>
          </a:solidFill>
          <a:ln/>
        </p:spPr>
        <p:txBody>
          <a:bodyPr/>
          <a:lstStyle/>
          <a:p>
            <a:endParaRPr lang="en-US"/>
          </a:p>
        </p:txBody>
      </p:sp>
      <p:sp>
        <p:nvSpPr>
          <p:cNvPr id="8" name="Text 6">
            <a:extLst>
              <a:ext uri="{FF2B5EF4-FFF2-40B4-BE49-F238E27FC236}">
                <a16:creationId xmlns:a16="http://schemas.microsoft.com/office/drawing/2014/main" id="{6B91FFB5-60F4-FC0D-2F6A-2A72B4D3F62D}"/>
              </a:ext>
            </a:extLst>
          </p:cNvPr>
          <p:cNvSpPr/>
          <p:nvPr/>
        </p:nvSpPr>
        <p:spPr>
          <a:xfrm>
            <a:off x="6286302" y="2140149"/>
            <a:ext cx="3372346" cy="235744"/>
          </a:xfrm>
          <a:prstGeom prst="rect">
            <a:avLst/>
          </a:prstGeom>
          <a:noFill/>
          <a:ln/>
        </p:spPr>
        <p:txBody>
          <a:bodyPr wrap="none" lIns="0" tIns="0" rIns="0" bIns="0" rtlCol="0" anchor="t"/>
          <a:lstStyle/>
          <a:p>
            <a:pPr defTabSz="761970">
              <a:lnSpc>
                <a:spcPts val="1833"/>
              </a:lnSpc>
            </a:pPr>
            <a:r>
              <a:rPr lang="en-US" sz="1458" dirty="0">
                <a:solidFill>
                  <a:srgbClr val="454240"/>
                </a:solidFill>
                <a:latin typeface="Libre Baskerville" pitchFamily="34" charset="0"/>
                <a:ea typeface="Libre Baskerville" pitchFamily="34" charset="-122"/>
                <a:cs typeface="Libre Baskerville" pitchFamily="34" charset="-120"/>
              </a:rPr>
              <a:t>Real-World Case Study Generation</a:t>
            </a:r>
            <a:endParaRPr lang="en-US" sz="1458" dirty="0">
              <a:solidFill>
                <a:prstClr val="black"/>
              </a:solidFill>
              <a:latin typeface="Calibri" panose="020F0502020204030204"/>
            </a:endParaRPr>
          </a:p>
        </p:txBody>
      </p:sp>
      <p:sp>
        <p:nvSpPr>
          <p:cNvPr id="9" name="Text 7">
            <a:extLst>
              <a:ext uri="{FF2B5EF4-FFF2-40B4-BE49-F238E27FC236}">
                <a16:creationId xmlns:a16="http://schemas.microsoft.com/office/drawing/2014/main" id="{07E9FE83-1D28-04B5-0A01-875E66A3FD5F}"/>
              </a:ext>
            </a:extLst>
          </p:cNvPr>
          <p:cNvSpPr/>
          <p:nvPr/>
        </p:nvSpPr>
        <p:spPr>
          <a:xfrm>
            <a:off x="6286302" y="2496244"/>
            <a:ext cx="5021362" cy="868363"/>
          </a:xfrm>
          <a:prstGeom prst="rect">
            <a:avLst/>
          </a:prstGeom>
          <a:noFill/>
          <a:ln/>
        </p:spPr>
        <p:txBody>
          <a:bodyPr wrap="square" lIns="0" tIns="0" rIns="0" bIns="0" rtlCol="0" anchor="t"/>
          <a:lstStyle/>
          <a:p>
            <a:pPr defTabSz="761970">
              <a:lnSpc>
                <a:spcPts val="1708"/>
              </a:lnSpc>
            </a:pPr>
            <a:r>
              <a:rPr lang="en-US" sz="1167" dirty="0">
                <a:solidFill>
                  <a:srgbClr val="454240"/>
                </a:solidFill>
                <a:latin typeface="DM Sans" pitchFamily="34" charset="0"/>
                <a:ea typeface="DM Sans" pitchFamily="34" charset="-122"/>
                <a:cs typeface="DM Sans" pitchFamily="34" charset="-120"/>
              </a:rPr>
              <a:t>"Generate real-world case studies for ISO 27001 (2-3 REAL incidents from 2023-2024) within a Word document, where create a separate table for each case study and include: Organization Name, Date, Industry, What Happened, Impact with Numbers, and Outcome."</a:t>
            </a:r>
            <a:endParaRPr lang="en-US" sz="1167" dirty="0">
              <a:solidFill>
                <a:prstClr val="black"/>
              </a:solidFill>
              <a:latin typeface="Calibri" panose="020F0502020204030204"/>
            </a:endParaRPr>
          </a:p>
        </p:txBody>
      </p:sp>
      <p:sp>
        <p:nvSpPr>
          <p:cNvPr id="10" name="Text 8">
            <a:extLst>
              <a:ext uri="{FF2B5EF4-FFF2-40B4-BE49-F238E27FC236}">
                <a16:creationId xmlns:a16="http://schemas.microsoft.com/office/drawing/2014/main" id="{18B33AD1-54D9-9ED6-1930-E31A66398853}"/>
              </a:ext>
            </a:extLst>
          </p:cNvPr>
          <p:cNvSpPr/>
          <p:nvPr/>
        </p:nvSpPr>
        <p:spPr>
          <a:xfrm>
            <a:off x="6013946" y="3697537"/>
            <a:ext cx="150813" cy="188516"/>
          </a:xfrm>
          <a:prstGeom prst="rect">
            <a:avLst/>
          </a:prstGeom>
          <a:noFill/>
          <a:ln/>
        </p:spPr>
        <p:txBody>
          <a:bodyPr wrap="none" lIns="0" tIns="0" rIns="0" bIns="0" rtlCol="0" anchor="t"/>
          <a:lstStyle/>
          <a:p>
            <a:pPr defTabSz="761970">
              <a:lnSpc>
                <a:spcPts val="1708"/>
              </a:lnSpc>
            </a:pPr>
            <a:r>
              <a:rPr lang="en-US" sz="1167" dirty="0">
                <a:solidFill>
                  <a:srgbClr val="454240"/>
                </a:solidFill>
                <a:latin typeface="Libre Baskerville Light" pitchFamily="34" charset="0"/>
                <a:ea typeface="Libre Baskerville Light" pitchFamily="34" charset="-122"/>
                <a:cs typeface="Libre Baskerville Light" pitchFamily="34" charset="-120"/>
              </a:rPr>
              <a:t>02</a:t>
            </a:r>
            <a:endParaRPr lang="en-US" sz="1167" dirty="0">
              <a:solidFill>
                <a:prstClr val="black"/>
              </a:solidFill>
              <a:latin typeface="Calibri" panose="020F0502020204030204"/>
            </a:endParaRPr>
          </a:p>
        </p:txBody>
      </p:sp>
      <p:sp>
        <p:nvSpPr>
          <p:cNvPr id="11" name="Shape 9">
            <a:extLst>
              <a:ext uri="{FF2B5EF4-FFF2-40B4-BE49-F238E27FC236}">
                <a16:creationId xmlns:a16="http://schemas.microsoft.com/office/drawing/2014/main" id="{608A1AA4-505F-A1B2-FB24-CAE56ECF35B2}"/>
              </a:ext>
            </a:extLst>
          </p:cNvPr>
          <p:cNvSpPr/>
          <p:nvPr/>
        </p:nvSpPr>
        <p:spPr>
          <a:xfrm>
            <a:off x="6286302" y="3835400"/>
            <a:ext cx="5021362" cy="19050"/>
          </a:xfrm>
          <a:prstGeom prst="rect">
            <a:avLst/>
          </a:prstGeom>
          <a:solidFill>
            <a:srgbClr val="B88E23"/>
          </a:solidFill>
          <a:ln/>
        </p:spPr>
        <p:txBody>
          <a:bodyPr/>
          <a:lstStyle/>
          <a:p>
            <a:endParaRPr lang="en-US"/>
          </a:p>
        </p:txBody>
      </p:sp>
      <p:sp>
        <p:nvSpPr>
          <p:cNvPr id="12" name="Text 10">
            <a:extLst>
              <a:ext uri="{FF2B5EF4-FFF2-40B4-BE49-F238E27FC236}">
                <a16:creationId xmlns:a16="http://schemas.microsoft.com/office/drawing/2014/main" id="{E857146C-9957-619F-73EE-C4E9D5119C9F}"/>
              </a:ext>
            </a:extLst>
          </p:cNvPr>
          <p:cNvSpPr/>
          <p:nvPr/>
        </p:nvSpPr>
        <p:spPr>
          <a:xfrm>
            <a:off x="6286302" y="3948907"/>
            <a:ext cx="4005064" cy="235744"/>
          </a:xfrm>
          <a:prstGeom prst="rect">
            <a:avLst/>
          </a:prstGeom>
          <a:noFill/>
          <a:ln/>
        </p:spPr>
        <p:txBody>
          <a:bodyPr wrap="none" lIns="0" tIns="0" rIns="0" bIns="0" rtlCol="0" anchor="t"/>
          <a:lstStyle/>
          <a:p>
            <a:pPr defTabSz="761970">
              <a:lnSpc>
                <a:spcPts val="1833"/>
              </a:lnSpc>
            </a:pPr>
            <a:r>
              <a:rPr lang="en-US" sz="1458" dirty="0">
                <a:solidFill>
                  <a:srgbClr val="454240"/>
                </a:solidFill>
                <a:latin typeface="Libre Baskerville" pitchFamily="34" charset="0"/>
                <a:ea typeface="Libre Baskerville" pitchFamily="34" charset="-122"/>
                <a:cs typeface="Libre Baskerville" pitchFamily="34" charset="-120"/>
              </a:rPr>
              <a:t>Compliance Analysis and Documentation</a:t>
            </a:r>
            <a:endParaRPr lang="en-US" sz="1458" dirty="0">
              <a:solidFill>
                <a:prstClr val="black"/>
              </a:solidFill>
              <a:latin typeface="Calibri" panose="020F0502020204030204"/>
            </a:endParaRPr>
          </a:p>
        </p:txBody>
      </p:sp>
      <p:sp>
        <p:nvSpPr>
          <p:cNvPr id="13" name="Text 11">
            <a:extLst>
              <a:ext uri="{FF2B5EF4-FFF2-40B4-BE49-F238E27FC236}">
                <a16:creationId xmlns:a16="http://schemas.microsoft.com/office/drawing/2014/main" id="{EB934D0B-E597-80F9-BC2E-9B88D642740A}"/>
              </a:ext>
            </a:extLst>
          </p:cNvPr>
          <p:cNvSpPr/>
          <p:nvPr/>
        </p:nvSpPr>
        <p:spPr>
          <a:xfrm>
            <a:off x="6286302" y="4305003"/>
            <a:ext cx="5021362" cy="1302544"/>
          </a:xfrm>
          <a:prstGeom prst="rect">
            <a:avLst/>
          </a:prstGeom>
          <a:noFill/>
          <a:ln/>
        </p:spPr>
        <p:txBody>
          <a:bodyPr wrap="square" lIns="0" tIns="0" rIns="0" bIns="0" rtlCol="0" anchor="t"/>
          <a:lstStyle/>
          <a:p>
            <a:pPr defTabSz="761970">
              <a:lnSpc>
                <a:spcPts val="1708"/>
              </a:lnSpc>
            </a:pPr>
            <a:r>
              <a:rPr lang="en-US" sz="1167" dirty="0">
                <a:solidFill>
                  <a:srgbClr val="454240"/>
                </a:solidFill>
                <a:latin typeface="DM Sans" pitchFamily="34" charset="0"/>
                <a:ea typeface="DM Sans" pitchFamily="34" charset="-122"/>
                <a:cs typeface="DM Sans" pitchFamily="34" charset="-120"/>
              </a:rPr>
              <a:t>"As part of an academic project on ISO 27001 compliance for a dummy organization, analyze the attached risk register and gap analysis spreadsheet. Generate: ISO 27001 Compliance Lifecycle Overview (2 pages with flow diagram), stage-by-stage breakdown with techniques and duration, plus CIA triad impact analysis table showing Component, Impact Level (High/Medium/Low), and Explanation."</a:t>
            </a:r>
            <a:endParaRPr lang="en-US" sz="1167" dirty="0">
              <a:solidFill>
                <a:prstClr val="black"/>
              </a:solidFill>
              <a:latin typeface="Calibri" panose="020F0502020204030204"/>
            </a:endParaRPr>
          </a:p>
        </p:txBody>
      </p:sp>
      <p:sp>
        <p:nvSpPr>
          <p:cNvPr id="14" name="Text 2">
            <a:extLst>
              <a:ext uri="{FF2B5EF4-FFF2-40B4-BE49-F238E27FC236}">
                <a16:creationId xmlns:a16="http://schemas.microsoft.com/office/drawing/2014/main" id="{2E7737AC-DA1A-6056-B7BD-26E140FB67F4}"/>
              </a:ext>
            </a:extLst>
          </p:cNvPr>
          <p:cNvSpPr/>
          <p:nvPr/>
        </p:nvSpPr>
        <p:spPr>
          <a:xfrm>
            <a:off x="6168529" y="1417638"/>
            <a:ext cx="2120305" cy="235744"/>
          </a:xfrm>
          <a:prstGeom prst="rect">
            <a:avLst/>
          </a:prstGeom>
          <a:noFill/>
          <a:ln/>
        </p:spPr>
        <p:txBody>
          <a:bodyPr wrap="none" lIns="0" tIns="0" rIns="0" bIns="0" rtlCol="0" anchor="t"/>
          <a:lstStyle/>
          <a:p>
            <a:pPr defTabSz="761970">
              <a:lnSpc>
                <a:spcPts val="1833"/>
              </a:lnSpc>
            </a:pPr>
            <a:r>
              <a:rPr lang="en-US" sz="1458" b="1" dirty="0">
                <a:solidFill>
                  <a:srgbClr val="000000"/>
                </a:solidFill>
                <a:latin typeface="Libre Baskerville" pitchFamily="34" charset="0"/>
                <a:ea typeface="Libre Baskerville" pitchFamily="34" charset="-122"/>
                <a:cs typeface="Libre Baskerville" pitchFamily="34" charset="-120"/>
              </a:rPr>
              <a:t>Sample Prompts Used</a:t>
            </a:r>
            <a:endParaRPr lang="en-US" sz="1458" b="1" dirty="0">
              <a:solidFill>
                <a:prstClr val="black"/>
              </a:solidFill>
              <a:latin typeface="Calibri" panose="020F0502020204030204"/>
            </a:endParaRPr>
          </a:p>
        </p:txBody>
      </p:sp>
    </p:spTree>
    <p:extLst>
      <p:ext uri="{BB962C8B-B14F-4D97-AF65-F5344CB8AC3E}">
        <p14:creationId xmlns:p14="http://schemas.microsoft.com/office/powerpoint/2010/main" val="1913388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492" y="653157"/>
            <a:ext cx="4731345" cy="472480"/>
          </a:xfrm>
          <a:prstGeom prst="rect">
            <a:avLst/>
          </a:prstGeom>
          <a:noFill/>
          <a:ln/>
        </p:spPr>
        <p:txBody>
          <a:bodyPr wrap="none" lIns="0" tIns="0" rIns="0" bIns="0" rtlCol="0" anchor="t"/>
          <a:lstStyle/>
          <a:p>
            <a:pPr defTabSz="761970">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Key Findings &amp; Summary</a:t>
            </a:r>
            <a:endParaRPr lang="en-US" sz="2958" dirty="0">
              <a:solidFill>
                <a:prstClr val="black"/>
              </a:solidFill>
              <a:latin typeface="Calibri" panose="020F0502020204030204"/>
            </a:endParaRPr>
          </a:p>
        </p:txBody>
      </p:sp>
      <p:sp>
        <p:nvSpPr>
          <p:cNvPr id="3" name="Text 1"/>
          <p:cNvSpPr/>
          <p:nvPr/>
        </p:nvSpPr>
        <p:spPr>
          <a:xfrm>
            <a:off x="661492" y="1367532"/>
            <a:ext cx="10869018" cy="435372"/>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Our recent assessment has provided valuable insights into the current state of AcmeTech's ISMS implementation. While foundational elements are in place, there are critical areas requiring immediate attention to achieve full ISO 27001 compliance.</a:t>
            </a:r>
            <a:endParaRPr lang="en-US" sz="1167" dirty="0">
              <a:solidFill>
                <a:prstClr val="black"/>
              </a:solidFill>
              <a:latin typeface="Calibri" panose="020F0502020204030204"/>
            </a:endParaRPr>
          </a:p>
        </p:txBody>
      </p:sp>
      <p:sp>
        <p:nvSpPr>
          <p:cNvPr id="4" name="Shape 2"/>
          <p:cNvSpPr/>
          <p:nvPr/>
        </p:nvSpPr>
        <p:spPr>
          <a:xfrm>
            <a:off x="661492" y="2155230"/>
            <a:ext cx="75605" cy="75605"/>
          </a:xfrm>
          <a:prstGeom prst="roundRect">
            <a:avLst>
              <a:gd name="adj" fmla="val 503935"/>
            </a:avLst>
          </a:prstGeom>
          <a:solidFill>
            <a:srgbClr val="D3C5B6"/>
          </a:solidFill>
          <a:ln/>
        </p:spPr>
        <p:txBody>
          <a:bodyPr/>
          <a:lstStyle/>
          <a:p>
            <a:endParaRPr lang="en-US"/>
          </a:p>
        </p:txBody>
      </p:sp>
      <p:sp>
        <p:nvSpPr>
          <p:cNvPr id="5" name="Text 3"/>
          <p:cNvSpPr/>
          <p:nvPr/>
        </p:nvSpPr>
        <p:spPr>
          <a:xfrm>
            <a:off x="858044" y="2074962"/>
            <a:ext cx="4698207"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Core ISMS Components Defined, Not Fully Mature</a:t>
            </a:r>
            <a:endParaRPr lang="en-US" sz="1458" dirty="0">
              <a:solidFill>
                <a:prstClr val="black"/>
              </a:solidFill>
              <a:latin typeface="Calibri" panose="020F0502020204030204"/>
            </a:endParaRPr>
          </a:p>
        </p:txBody>
      </p:sp>
      <p:sp>
        <p:nvSpPr>
          <p:cNvPr id="6" name="Text 4"/>
          <p:cNvSpPr/>
          <p:nvPr/>
        </p:nvSpPr>
        <p:spPr>
          <a:xfrm>
            <a:off x="858044" y="2432149"/>
            <a:ext cx="5053508" cy="435372"/>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While the basic framework of our ISMS is established, several components lack the maturity required for robust security governance.</a:t>
            </a:r>
            <a:endParaRPr lang="en-US" sz="1167" dirty="0">
              <a:solidFill>
                <a:prstClr val="black"/>
              </a:solidFill>
              <a:latin typeface="Calibri" panose="020F0502020204030204"/>
            </a:endParaRPr>
          </a:p>
        </p:txBody>
      </p:sp>
      <p:sp>
        <p:nvSpPr>
          <p:cNvPr id="7" name="Shape 5"/>
          <p:cNvSpPr/>
          <p:nvPr/>
        </p:nvSpPr>
        <p:spPr>
          <a:xfrm>
            <a:off x="661492" y="3189684"/>
            <a:ext cx="75605" cy="75605"/>
          </a:xfrm>
          <a:prstGeom prst="roundRect">
            <a:avLst>
              <a:gd name="adj" fmla="val 503935"/>
            </a:avLst>
          </a:prstGeom>
          <a:solidFill>
            <a:srgbClr val="D3C5B6"/>
          </a:solidFill>
          <a:ln/>
        </p:spPr>
        <p:txBody>
          <a:bodyPr/>
          <a:lstStyle/>
          <a:p>
            <a:endParaRPr lang="en-US"/>
          </a:p>
        </p:txBody>
      </p:sp>
      <p:sp>
        <p:nvSpPr>
          <p:cNvPr id="8" name="Text 6"/>
          <p:cNvSpPr/>
          <p:nvPr/>
        </p:nvSpPr>
        <p:spPr>
          <a:xfrm>
            <a:off x="858044" y="3109417"/>
            <a:ext cx="3776663"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Annex A Controls Partially Implemented</a:t>
            </a:r>
            <a:endParaRPr lang="en-US" sz="1458" dirty="0">
              <a:solidFill>
                <a:prstClr val="black"/>
              </a:solidFill>
              <a:latin typeface="Calibri" panose="020F0502020204030204"/>
            </a:endParaRPr>
          </a:p>
        </p:txBody>
      </p:sp>
      <p:sp>
        <p:nvSpPr>
          <p:cNvPr id="9" name="Text 7"/>
          <p:cNvSpPr/>
          <p:nvPr/>
        </p:nvSpPr>
        <p:spPr>
          <a:xfrm>
            <a:off x="858044" y="3466604"/>
            <a:ext cx="5053508" cy="435372"/>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A significant portion of Annex A controls are either partially implemented or entirely missing, presenting a notable compliance gap.</a:t>
            </a:r>
            <a:endParaRPr lang="en-US" sz="1167" dirty="0">
              <a:solidFill>
                <a:prstClr val="black"/>
              </a:solidFill>
              <a:latin typeface="Calibri" panose="020F0502020204030204"/>
            </a:endParaRPr>
          </a:p>
        </p:txBody>
      </p:sp>
      <p:sp>
        <p:nvSpPr>
          <p:cNvPr id="10" name="Shape 8"/>
          <p:cNvSpPr/>
          <p:nvPr/>
        </p:nvSpPr>
        <p:spPr>
          <a:xfrm>
            <a:off x="661492" y="4224139"/>
            <a:ext cx="75605" cy="75605"/>
          </a:xfrm>
          <a:prstGeom prst="roundRect">
            <a:avLst>
              <a:gd name="adj" fmla="val 503935"/>
            </a:avLst>
          </a:prstGeom>
          <a:solidFill>
            <a:srgbClr val="D3C5B6"/>
          </a:solidFill>
          <a:ln/>
        </p:spPr>
        <p:txBody>
          <a:bodyPr/>
          <a:lstStyle/>
          <a:p>
            <a:endParaRPr lang="en-US"/>
          </a:p>
        </p:txBody>
      </p:sp>
      <p:sp>
        <p:nvSpPr>
          <p:cNvPr id="11" name="Text 9"/>
          <p:cNvSpPr/>
          <p:nvPr/>
        </p:nvSpPr>
        <p:spPr>
          <a:xfrm>
            <a:off x="858045" y="4143871"/>
            <a:ext cx="3934519"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Risk Management Requires Formalization</a:t>
            </a:r>
            <a:endParaRPr lang="en-US" sz="1458" dirty="0">
              <a:solidFill>
                <a:prstClr val="black"/>
              </a:solidFill>
              <a:latin typeface="Calibri" panose="020F0502020204030204"/>
            </a:endParaRPr>
          </a:p>
        </p:txBody>
      </p:sp>
      <p:sp>
        <p:nvSpPr>
          <p:cNvPr id="12" name="Text 10"/>
          <p:cNvSpPr/>
          <p:nvPr/>
        </p:nvSpPr>
        <p:spPr>
          <a:xfrm>
            <a:off x="858044" y="4501058"/>
            <a:ext cx="5053508" cy="435372"/>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Existing risk management processes need to be formalized and integrated into a comprehensive framework to ensure consistent application.</a:t>
            </a:r>
            <a:endParaRPr lang="en-US" sz="1167" dirty="0">
              <a:solidFill>
                <a:prstClr val="black"/>
              </a:solidFill>
              <a:latin typeface="Calibri" panose="020F0502020204030204"/>
            </a:endParaRPr>
          </a:p>
        </p:txBody>
      </p:sp>
      <p:sp>
        <p:nvSpPr>
          <p:cNvPr id="13" name="Shape 11"/>
          <p:cNvSpPr/>
          <p:nvPr/>
        </p:nvSpPr>
        <p:spPr>
          <a:xfrm>
            <a:off x="6286798" y="2155230"/>
            <a:ext cx="75605" cy="75605"/>
          </a:xfrm>
          <a:prstGeom prst="roundRect">
            <a:avLst>
              <a:gd name="adj" fmla="val 503935"/>
            </a:avLst>
          </a:prstGeom>
          <a:solidFill>
            <a:srgbClr val="D3C5B6"/>
          </a:solidFill>
          <a:ln/>
        </p:spPr>
        <p:txBody>
          <a:bodyPr/>
          <a:lstStyle/>
          <a:p>
            <a:endParaRPr lang="en-US"/>
          </a:p>
        </p:txBody>
      </p:sp>
      <p:sp>
        <p:nvSpPr>
          <p:cNvPr id="14" name="Text 12"/>
          <p:cNvSpPr/>
          <p:nvPr/>
        </p:nvSpPr>
        <p:spPr>
          <a:xfrm>
            <a:off x="6483350" y="2074962"/>
            <a:ext cx="3932436"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Clause 4–10 Gaps in Monitoring &amp; Metrics</a:t>
            </a:r>
            <a:endParaRPr lang="en-US" sz="1458" dirty="0">
              <a:solidFill>
                <a:prstClr val="black"/>
              </a:solidFill>
              <a:latin typeface="Calibri" panose="020F0502020204030204"/>
            </a:endParaRPr>
          </a:p>
        </p:txBody>
      </p:sp>
      <p:sp>
        <p:nvSpPr>
          <p:cNvPr id="15" name="Text 13"/>
          <p:cNvSpPr/>
          <p:nvPr/>
        </p:nvSpPr>
        <p:spPr>
          <a:xfrm>
            <a:off x="6483350" y="2432149"/>
            <a:ext cx="5053508" cy="653058"/>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Compliance with Clauses 4–10 shows weaknesses in performance monitoring, metric establishment, and mechanisms for continual improvement.</a:t>
            </a:r>
            <a:endParaRPr lang="en-US" sz="1167" dirty="0">
              <a:solidFill>
                <a:prstClr val="black"/>
              </a:solidFill>
              <a:latin typeface="Calibri" panose="020F0502020204030204"/>
            </a:endParaRPr>
          </a:p>
        </p:txBody>
      </p:sp>
      <p:sp>
        <p:nvSpPr>
          <p:cNvPr id="16" name="Shape 14"/>
          <p:cNvSpPr/>
          <p:nvPr/>
        </p:nvSpPr>
        <p:spPr>
          <a:xfrm>
            <a:off x="6286798" y="3407370"/>
            <a:ext cx="75605" cy="75605"/>
          </a:xfrm>
          <a:prstGeom prst="roundRect">
            <a:avLst>
              <a:gd name="adj" fmla="val 503935"/>
            </a:avLst>
          </a:prstGeom>
          <a:solidFill>
            <a:srgbClr val="D3C5B6"/>
          </a:solidFill>
          <a:ln/>
        </p:spPr>
        <p:txBody>
          <a:bodyPr/>
          <a:lstStyle/>
          <a:p>
            <a:endParaRPr lang="en-US"/>
          </a:p>
        </p:txBody>
      </p:sp>
      <p:sp>
        <p:nvSpPr>
          <p:cNvPr id="17" name="Text 15"/>
          <p:cNvSpPr/>
          <p:nvPr/>
        </p:nvSpPr>
        <p:spPr>
          <a:xfrm>
            <a:off x="6483350" y="3327103"/>
            <a:ext cx="3733701"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Inconsistent Security Training Coverage</a:t>
            </a:r>
            <a:endParaRPr lang="en-US" sz="1458" dirty="0">
              <a:solidFill>
                <a:prstClr val="black"/>
              </a:solidFill>
              <a:latin typeface="Calibri" panose="020F0502020204030204"/>
            </a:endParaRPr>
          </a:p>
        </p:txBody>
      </p:sp>
      <p:sp>
        <p:nvSpPr>
          <p:cNvPr id="18" name="Text 16"/>
          <p:cNvSpPr/>
          <p:nvPr/>
        </p:nvSpPr>
        <p:spPr>
          <a:xfrm>
            <a:off x="6483350" y="3684290"/>
            <a:ext cx="5053508" cy="435372"/>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Security awareness training is not uniformly applied across all roles, leading to potential vulnerabilities.</a:t>
            </a:r>
            <a:endParaRPr lang="en-US" sz="1167" dirty="0">
              <a:solidFill>
                <a:prstClr val="black"/>
              </a:solidFill>
              <a:latin typeface="Calibri" panose="020F0502020204030204"/>
            </a:endParaRPr>
          </a:p>
        </p:txBody>
      </p:sp>
      <p:sp>
        <p:nvSpPr>
          <p:cNvPr id="19" name="Shape 17"/>
          <p:cNvSpPr/>
          <p:nvPr/>
        </p:nvSpPr>
        <p:spPr>
          <a:xfrm>
            <a:off x="6286798" y="4441825"/>
            <a:ext cx="75605" cy="75605"/>
          </a:xfrm>
          <a:prstGeom prst="roundRect">
            <a:avLst>
              <a:gd name="adj" fmla="val 503935"/>
            </a:avLst>
          </a:prstGeom>
          <a:solidFill>
            <a:srgbClr val="D3C5B6"/>
          </a:solidFill>
          <a:ln/>
        </p:spPr>
        <p:txBody>
          <a:bodyPr/>
          <a:lstStyle/>
          <a:p>
            <a:endParaRPr lang="en-US"/>
          </a:p>
        </p:txBody>
      </p:sp>
      <p:sp>
        <p:nvSpPr>
          <p:cNvPr id="20" name="Text 18"/>
          <p:cNvSpPr/>
          <p:nvPr/>
        </p:nvSpPr>
        <p:spPr>
          <a:xfrm>
            <a:off x="6483350" y="4361557"/>
            <a:ext cx="3528715" cy="236240"/>
          </a:xfrm>
          <a:prstGeom prst="rect">
            <a:avLst/>
          </a:prstGeom>
          <a:noFill/>
          <a:ln/>
        </p:spPr>
        <p:txBody>
          <a:bodyPr wrap="none" lIns="0" tIns="0" rIns="0" bIns="0" rtlCol="0" anchor="t"/>
          <a:lstStyle/>
          <a:p>
            <a:pPr defTabSz="761970">
              <a:lnSpc>
                <a:spcPts val="1833"/>
              </a:lnSpc>
            </a:pPr>
            <a:r>
              <a:rPr lang="en-US" sz="1458" dirty="0">
                <a:solidFill>
                  <a:srgbClr val="746558"/>
                </a:solidFill>
                <a:latin typeface="Gelasio Semi Bold" pitchFamily="34" charset="0"/>
                <a:ea typeface="Gelasio Semi Bold" pitchFamily="34" charset="-122"/>
                <a:cs typeface="Gelasio Semi Bold" pitchFamily="34" charset="-120"/>
              </a:rPr>
              <a:t>Next Steps for Certification Readiness</a:t>
            </a:r>
            <a:endParaRPr lang="en-US" sz="1458" dirty="0">
              <a:solidFill>
                <a:prstClr val="black"/>
              </a:solidFill>
              <a:latin typeface="Calibri" panose="020F0502020204030204"/>
            </a:endParaRPr>
          </a:p>
        </p:txBody>
      </p:sp>
      <p:sp>
        <p:nvSpPr>
          <p:cNvPr id="21" name="Text 19"/>
          <p:cNvSpPr/>
          <p:nvPr/>
        </p:nvSpPr>
        <p:spPr>
          <a:xfrm>
            <a:off x="6483350" y="4718744"/>
            <a:ext cx="5053508" cy="653058"/>
          </a:xfrm>
          <a:prstGeom prst="rect">
            <a:avLst/>
          </a:prstGeom>
          <a:noFill/>
          <a:ln/>
        </p:spPr>
        <p:txBody>
          <a:bodyPr wrap="square" lIns="0" tIns="0" rIns="0" bIns="0" rtlCol="0" anchor="t"/>
          <a:lstStyle/>
          <a:p>
            <a:pPr defTabSz="761970">
              <a:lnSpc>
                <a:spcPts val="1708"/>
              </a:lnSpc>
            </a:pPr>
            <a:r>
              <a:rPr lang="en-US" sz="1167" dirty="0">
                <a:solidFill>
                  <a:srgbClr val="746558"/>
                </a:solidFill>
                <a:latin typeface="Gelasio" pitchFamily="34" charset="0"/>
                <a:ea typeface="Gelasio" pitchFamily="34" charset="-122"/>
                <a:cs typeface="Gelasio" pitchFamily="34" charset="-120"/>
              </a:rPr>
              <a:t>To address these findings, we must prioritize formal risk treatment planning, close high-risk control gaps, and bolster our governance, metrics, and audit preparedness.</a:t>
            </a:r>
            <a:endParaRPr lang="en-US" sz="1167" dirty="0">
              <a:solidFill>
                <a:prstClr val="black"/>
              </a:solidFill>
              <a:latin typeface="Calibri" panose="020F0502020204030204"/>
            </a:endParaRPr>
          </a:p>
        </p:txBody>
      </p:sp>
      <p:sp>
        <p:nvSpPr>
          <p:cNvPr id="22" name="Shape 20"/>
          <p:cNvSpPr/>
          <p:nvPr/>
        </p:nvSpPr>
        <p:spPr>
          <a:xfrm>
            <a:off x="661492" y="5643860"/>
            <a:ext cx="10869018" cy="560883"/>
          </a:xfrm>
          <a:prstGeom prst="roundRect">
            <a:avLst>
              <a:gd name="adj" fmla="val 4044"/>
            </a:avLst>
          </a:prstGeom>
          <a:solidFill>
            <a:srgbClr val="E2D9CF"/>
          </a:solidFill>
          <a:ln/>
        </p:spPr>
        <p:txBody>
          <a:bodyPr/>
          <a:lstStyle/>
          <a:p>
            <a:endParaRPr lang="en-US"/>
          </a:p>
        </p:txBody>
      </p:sp>
      <p:pic>
        <p:nvPicPr>
          <p:cNvPr id="23" name="Image 0" descr="preencoded.png"/>
          <p:cNvPicPr>
            <a:picLocks noChangeAspect="1"/>
          </p:cNvPicPr>
          <p:nvPr/>
        </p:nvPicPr>
        <p:blipFill>
          <a:blip r:embed="rId3"/>
          <a:stretch>
            <a:fillRect/>
          </a:stretch>
        </p:blipFill>
        <p:spPr>
          <a:xfrm>
            <a:off x="812701" y="5852915"/>
            <a:ext cx="189012" cy="151209"/>
          </a:xfrm>
          <a:prstGeom prst="rect">
            <a:avLst/>
          </a:prstGeom>
        </p:spPr>
      </p:pic>
      <p:sp>
        <p:nvSpPr>
          <p:cNvPr id="24" name="Text 21"/>
          <p:cNvSpPr/>
          <p:nvPr/>
        </p:nvSpPr>
        <p:spPr>
          <a:xfrm>
            <a:off x="1152922" y="5802610"/>
            <a:ext cx="10226378" cy="217686"/>
          </a:xfrm>
          <a:prstGeom prst="rect">
            <a:avLst/>
          </a:prstGeom>
          <a:noFill/>
          <a:ln/>
        </p:spPr>
        <p:txBody>
          <a:bodyPr wrap="none" lIns="0" tIns="0" rIns="0" bIns="0" rtlCol="0" anchor="t"/>
          <a:lstStyle/>
          <a:p>
            <a:pPr defTabSz="761970">
              <a:lnSpc>
                <a:spcPts val="1708"/>
              </a:lnSpc>
            </a:pPr>
            <a:r>
              <a:rPr lang="en-US" sz="1167" dirty="0">
                <a:solidFill>
                  <a:srgbClr val="000000"/>
                </a:solidFill>
                <a:latin typeface="Gelasio" pitchFamily="34" charset="0"/>
                <a:ea typeface="Gelasio" pitchFamily="34" charset="-122"/>
                <a:cs typeface="Gelasio" pitchFamily="34" charset="-120"/>
              </a:rPr>
              <a:t>Focus will be on closing critical gaps to accelerate ISO 27001 certification.</a:t>
            </a:r>
            <a:endParaRPr lang="en-US" sz="1167" dirty="0">
              <a:solidFill>
                <a:prstClr val="black"/>
              </a:solidFill>
              <a:latin typeface="Calibri" panose="020F050202020403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61492" y="2894112"/>
            <a:ext cx="4778177" cy="561182"/>
          </a:xfrm>
          <a:prstGeom prst="rect">
            <a:avLst/>
          </a:prstGeom>
          <a:noFill/>
          <a:ln/>
        </p:spPr>
        <p:txBody>
          <a:bodyPr wrap="none" lIns="0" tIns="0" rIns="0" bIns="0" rtlCol="0" anchor="t"/>
          <a:lstStyle/>
          <a:p>
            <a:pPr defTabSz="761970">
              <a:lnSpc>
                <a:spcPts val="4416"/>
              </a:lnSpc>
            </a:pPr>
            <a:r>
              <a:rPr lang="en-US" sz="3500" dirty="0">
                <a:solidFill>
                  <a:srgbClr val="2E3C4E"/>
                </a:solidFill>
                <a:latin typeface="Host Grotesk Medium" pitchFamily="34" charset="0"/>
                <a:ea typeface="Host Grotesk Medium" pitchFamily="34" charset="-122"/>
                <a:cs typeface="Host Grotesk Medium" pitchFamily="34" charset="-120"/>
              </a:rPr>
              <a:t>Questions &amp; Discussion</a:t>
            </a:r>
            <a:endParaRPr lang="en-US" sz="3500" dirty="0">
              <a:solidFill>
                <a:prstClr val="black"/>
              </a:solidFill>
              <a:latin typeface="Calibri" panose="020F0502020204030204"/>
            </a:endParaRPr>
          </a:p>
        </p:txBody>
      </p:sp>
      <p:sp>
        <p:nvSpPr>
          <p:cNvPr id="4" name="Text 1"/>
          <p:cNvSpPr/>
          <p:nvPr/>
        </p:nvSpPr>
        <p:spPr>
          <a:xfrm>
            <a:off x="661492" y="3711179"/>
            <a:ext cx="8978603" cy="1122263"/>
          </a:xfrm>
          <a:prstGeom prst="rect">
            <a:avLst/>
          </a:prstGeom>
          <a:noFill/>
          <a:ln/>
        </p:spPr>
        <p:txBody>
          <a:bodyPr wrap="none" lIns="0" tIns="0" rIns="0" bIns="0" rtlCol="0" anchor="t"/>
          <a:lstStyle/>
          <a:p>
            <a:pPr defTabSz="761970">
              <a:lnSpc>
                <a:spcPts val="8833"/>
              </a:lnSpc>
            </a:pPr>
            <a:r>
              <a:rPr lang="en-US" sz="7041" dirty="0">
                <a:solidFill>
                  <a:srgbClr val="2E3C4E"/>
                </a:solidFill>
                <a:latin typeface="Host Grotesk Medium" pitchFamily="34" charset="0"/>
                <a:ea typeface="Host Grotesk Medium" pitchFamily="34" charset="-122"/>
                <a:cs typeface="Host Grotesk Medium" pitchFamily="34" charset="-120"/>
              </a:rPr>
              <a:t>Thank You</a:t>
            </a:r>
            <a:endParaRPr lang="en-US" sz="7041" dirty="0">
              <a:solidFill>
                <a:prstClr val="black"/>
              </a:solidFill>
              <a:latin typeface="Calibri" panose="020F0502020204030204"/>
            </a:endParaRPr>
          </a:p>
        </p:txBody>
      </p:sp>
      <p:sp>
        <p:nvSpPr>
          <p:cNvPr id="5" name="Text 2"/>
          <p:cNvSpPr/>
          <p:nvPr/>
        </p:nvSpPr>
        <p:spPr>
          <a:xfrm>
            <a:off x="661492" y="5089327"/>
            <a:ext cx="10869018" cy="262632"/>
          </a:xfrm>
          <a:prstGeom prst="rect">
            <a:avLst/>
          </a:prstGeom>
          <a:noFill/>
          <a:ln/>
        </p:spPr>
        <p:txBody>
          <a:bodyPr wrap="none" lIns="0" tIns="0" rIns="0" bIns="0" rtlCol="0" anchor="t"/>
          <a:lstStyle/>
          <a:p>
            <a:pPr defTabSz="761970">
              <a:lnSpc>
                <a:spcPts val="2042"/>
              </a:lnSpc>
            </a:pPr>
            <a:r>
              <a:rPr lang="en-US" sz="1375" dirty="0">
                <a:solidFill>
                  <a:srgbClr val="384653"/>
                </a:solidFill>
                <a:latin typeface="Roboto" pitchFamily="34" charset="0"/>
                <a:ea typeface="Roboto" pitchFamily="34" charset="-122"/>
                <a:cs typeface="Roboto" pitchFamily="34" charset="-120"/>
              </a:rPr>
              <a:t>Open Floor for Questions.</a:t>
            </a:r>
            <a:endParaRPr lang="en-US" sz="1375" dirty="0">
              <a:solidFill>
                <a:prstClr val="black"/>
              </a:solidFill>
              <a:latin typeface="Calibri" panose="020F0502020204030204"/>
            </a:endParaRPr>
          </a:p>
        </p:txBody>
      </p:sp>
      <p:sp>
        <p:nvSpPr>
          <p:cNvPr id="6" name="Text 3"/>
          <p:cNvSpPr/>
          <p:nvPr/>
        </p:nvSpPr>
        <p:spPr>
          <a:xfrm>
            <a:off x="661492" y="5543847"/>
            <a:ext cx="10869018" cy="262632"/>
          </a:xfrm>
          <a:prstGeom prst="rect">
            <a:avLst/>
          </a:prstGeom>
          <a:noFill/>
          <a:ln/>
        </p:spPr>
        <p:txBody>
          <a:bodyPr wrap="none" lIns="0" tIns="0" rIns="0" bIns="0" rtlCol="0" anchor="t"/>
          <a:lstStyle/>
          <a:p>
            <a:pPr defTabSz="761970">
              <a:lnSpc>
                <a:spcPts val="2042"/>
              </a:lnSpc>
            </a:pPr>
            <a:r>
              <a:rPr lang="en-US" sz="1375" dirty="0">
                <a:solidFill>
                  <a:srgbClr val="384653"/>
                </a:solidFill>
                <a:latin typeface="Roboto" pitchFamily="34" charset="0"/>
                <a:ea typeface="Roboto" pitchFamily="34" charset="-122"/>
                <a:cs typeface="Roboto" pitchFamily="34" charset="-120"/>
              </a:rPr>
              <a:t>Contact: </a:t>
            </a:r>
          </a:p>
          <a:p>
            <a:pPr defTabSz="761970">
              <a:lnSpc>
                <a:spcPts val="2042"/>
              </a:lnSpc>
            </a:pPr>
            <a:r>
              <a:rPr lang="en-US" sz="1375" dirty="0">
                <a:solidFill>
                  <a:srgbClr val="384653"/>
                </a:solidFill>
                <a:latin typeface="Roboto" pitchFamily="34" charset="0"/>
                <a:ea typeface="Roboto" pitchFamily="34" charset="-122"/>
                <a:cs typeface="Roboto" pitchFamily="34" charset="-120"/>
              </a:rPr>
              <a:t>Kedar Pavaskar | </a:t>
            </a:r>
            <a:r>
              <a:rPr lang="en-US" sz="1375" dirty="0">
                <a:solidFill>
                  <a:srgbClr val="384653"/>
                </a:solidFill>
                <a:latin typeface="Roboto" pitchFamily="34" charset="0"/>
                <a:ea typeface="Roboto" pitchFamily="34" charset="-122"/>
                <a:cs typeface="Roboto" pitchFamily="34" charset="-120"/>
                <a:hlinkClick r:id="rId3"/>
              </a:rPr>
              <a:t>kedar.Pavaskar@hotmail.com</a:t>
            </a:r>
            <a:endParaRPr lang="en-US" sz="1375" dirty="0">
              <a:solidFill>
                <a:srgbClr val="384653"/>
              </a:solidFill>
              <a:latin typeface="Roboto" pitchFamily="34" charset="0"/>
              <a:ea typeface="Roboto" pitchFamily="34" charset="-122"/>
              <a:cs typeface="Roboto" pitchFamily="34" charset="-120"/>
            </a:endParaRPr>
          </a:p>
          <a:p>
            <a:pPr defTabSz="761970">
              <a:lnSpc>
                <a:spcPts val="2042"/>
              </a:lnSpc>
            </a:pPr>
            <a:r>
              <a:rPr lang="en-US" sz="1375" dirty="0">
                <a:solidFill>
                  <a:srgbClr val="384653"/>
                </a:solidFill>
                <a:latin typeface="Roboto" pitchFamily="34" charset="0"/>
                <a:ea typeface="Roboto" pitchFamily="34" charset="-122"/>
                <a:cs typeface="Roboto" pitchFamily="34" charset="-120"/>
              </a:rPr>
              <a:t>Vinay Kumar | </a:t>
            </a:r>
            <a:r>
              <a:rPr lang="en-US" sz="1375" dirty="0">
                <a:solidFill>
                  <a:srgbClr val="384653"/>
                </a:solidFill>
                <a:latin typeface="Roboto" pitchFamily="34" charset="0"/>
                <a:ea typeface="Roboto" pitchFamily="34" charset="-122"/>
                <a:cs typeface="Roboto" pitchFamily="34" charset="-120"/>
                <a:hlinkClick r:id="rId4"/>
              </a:rPr>
              <a:t>vinayhereon@gmail.com</a:t>
            </a:r>
            <a:endParaRPr lang="en-US" sz="1375" dirty="0">
              <a:solidFill>
                <a:srgbClr val="384653"/>
              </a:solidFill>
              <a:latin typeface="Roboto" pitchFamily="34" charset="0"/>
              <a:ea typeface="Roboto" pitchFamily="34" charset="-122"/>
              <a:cs typeface="Roboto" pitchFamily="34" charset="-120"/>
            </a:endParaRPr>
          </a:p>
          <a:p>
            <a:pPr defTabSz="761970">
              <a:lnSpc>
                <a:spcPts val="2042"/>
              </a:lnSpc>
            </a:pPr>
            <a:endParaRPr lang="en-US" sz="1375" dirty="0">
              <a:solidFill>
                <a:prstClr val="black"/>
              </a:solidFill>
              <a:latin typeface="Calibri" panose="020F0502020204030204"/>
            </a:endParaRPr>
          </a:p>
        </p:txBody>
      </p:sp>
      <p:pic>
        <p:nvPicPr>
          <p:cNvPr id="8" name="Image 0" descr="preencoded.png">
            <a:extLst>
              <a:ext uri="{FF2B5EF4-FFF2-40B4-BE49-F238E27FC236}">
                <a16:creationId xmlns:a16="http://schemas.microsoft.com/office/drawing/2014/main" id="{18503BCD-4755-3DBB-9523-7543033CE95E}"/>
              </a:ext>
            </a:extLst>
          </p:cNvPr>
          <p:cNvPicPr>
            <a:picLocks noChangeAspect="1"/>
          </p:cNvPicPr>
          <p:nvPr/>
        </p:nvPicPr>
        <p:blipFill>
          <a:blip r:embed="rId5"/>
          <a:stretch>
            <a:fillRect/>
          </a:stretch>
        </p:blipFill>
        <p:spPr>
          <a:xfrm>
            <a:off x="7620000" y="0"/>
            <a:ext cx="4572000" cy="6858000"/>
          </a:xfrm>
          <a:prstGeom prst="rect">
            <a:avLst/>
          </a:prstGeom>
        </p:spPr>
      </p:pic>
      <p:sp>
        <p:nvSpPr>
          <p:cNvPr id="9" name="Text 10">
            <a:extLst>
              <a:ext uri="{FF2B5EF4-FFF2-40B4-BE49-F238E27FC236}">
                <a16:creationId xmlns:a16="http://schemas.microsoft.com/office/drawing/2014/main" id="{AB1E902A-63AE-2070-21AC-736BA9E4D100}"/>
              </a:ext>
            </a:extLst>
          </p:cNvPr>
          <p:cNvSpPr/>
          <p:nvPr/>
        </p:nvSpPr>
        <p:spPr>
          <a:xfrm>
            <a:off x="533400" y="758310"/>
            <a:ext cx="3124200" cy="1097280"/>
          </a:xfrm>
          <a:prstGeom prst="rect">
            <a:avLst/>
          </a:prstGeom>
          <a:noFill/>
          <a:ln/>
        </p:spPr>
        <p:txBody>
          <a:bodyPr wrap="square" rtlCol="0" anchor="ctr"/>
          <a:lstStyle/>
          <a:p>
            <a:pPr marL="0" indent="0" algn="l">
              <a:lnSpc>
                <a:spcPct val="130000"/>
              </a:lnSpc>
              <a:buNone/>
            </a:pPr>
            <a:r>
              <a:rPr lang="en-US" sz="1300" dirty="0">
                <a:solidFill>
                  <a:srgbClr val="4A5568"/>
                </a:solidFill>
                <a:latin typeface="Calibri" pitchFamily="34" charset="0"/>
                <a:ea typeface="Calibri" pitchFamily="34" charset="-122"/>
                <a:cs typeface="Calibri" pitchFamily="34" charset="-120"/>
              </a:rPr>
              <a:t>Thank you for your time and attention.</a:t>
            </a:r>
            <a:endParaRPr lang="en-US" sz="1300" dirty="0"/>
          </a:p>
          <a:p>
            <a:pPr marL="0" indent="0" algn="l">
              <a:lnSpc>
                <a:spcPct val="130000"/>
              </a:lnSpc>
              <a:buNone/>
            </a:pPr>
            <a:r>
              <a:rPr lang="en-US" sz="1300" dirty="0">
                <a:solidFill>
                  <a:srgbClr val="4A5568"/>
                </a:solidFill>
                <a:latin typeface="Calibri" pitchFamily="34" charset="0"/>
                <a:ea typeface="Calibri" pitchFamily="34" charset="-122"/>
                <a:cs typeface="Calibri" pitchFamily="34" charset="-120"/>
              </a:rPr>
              <a:t>We're happy to address any questions</a:t>
            </a:r>
            <a:endParaRPr lang="en-US" sz="1300" dirty="0"/>
          </a:p>
          <a:p>
            <a:pPr marL="0" indent="0" algn="l">
              <a:lnSpc>
                <a:spcPct val="130000"/>
              </a:lnSpc>
              <a:buNone/>
            </a:pPr>
            <a:r>
              <a:rPr lang="en-US" sz="1300" dirty="0">
                <a:solidFill>
                  <a:srgbClr val="4A5568"/>
                </a:solidFill>
                <a:latin typeface="Calibri" pitchFamily="34" charset="0"/>
                <a:ea typeface="Calibri" pitchFamily="34" charset="-122"/>
                <a:cs typeface="Calibri" pitchFamily="34" charset="-120"/>
              </a:rPr>
              <a:t>about the ISMS framework, controls,</a:t>
            </a:r>
            <a:endParaRPr lang="en-US" sz="1300" dirty="0"/>
          </a:p>
          <a:p>
            <a:pPr marL="0" indent="0" algn="l">
              <a:lnSpc>
                <a:spcPct val="130000"/>
              </a:lnSpc>
              <a:buNone/>
            </a:pPr>
            <a:r>
              <a:rPr lang="en-US" sz="1300" dirty="0">
                <a:solidFill>
                  <a:srgbClr val="4A5568"/>
                </a:solidFill>
                <a:latin typeface="Calibri" pitchFamily="34" charset="0"/>
                <a:ea typeface="Calibri" pitchFamily="34" charset="-122"/>
                <a:cs typeface="Calibri" pitchFamily="34" charset="-120"/>
              </a:rPr>
              <a:t>or implementation approach.</a:t>
            </a:r>
            <a:endParaRPr lang="en-US" sz="1300" dirty="0"/>
          </a:p>
        </p:txBody>
      </p:sp>
      <p:sp>
        <p:nvSpPr>
          <p:cNvPr id="10" name="Text 9">
            <a:extLst>
              <a:ext uri="{FF2B5EF4-FFF2-40B4-BE49-F238E27FC236}">
                <a16:creationId xmlns:a16="http://schemas.microsoft.com/office/drawing/2014/main" id="{4122CF66-081E-F4A6-E73D-1C0D8FD53591}"/>
              </a:ext>
            </a:extLst>
          </p:cNvPr>
          <p:cNvSpPr/>
          <p:nvPr/>
        </p:nvSpPr>
        <p:spPr>
          <a:xfrm>
            <a:off x="533400" y="438270"/>
            <a:ext cx="4389120" cy="320040"/>
          </a:xfrm>
          <a:prstGeom prst="rect">
            <a:avLst/>
          </a:prstGeom>
          <a:noFill/>
          <a:ln/>
        </p:spPr>
        <p:txBody>
          <a:bodyPr wrap="square" rtlCol="0" anchor="ctr"/>
          <a:lstStyle/>
          <a:p>
            <a:pPr marL="0" indent="0" algn="l">
              <a:buNone/>
            </a:pPr>
            <a:r>
              <a:rPr lang="en-US" sz="1100" b="1" dirty="0">
                <a:solidFill>
                  <a:srgbClr val="065A82"/>
                </a:solidFill>
                <a:latin typeface="Calibri" pitchFamily="34" charset="0"/>
                <a:ea typeface="Calibri" pitchFamily="34" charset="-122"/>
                <a:cs typeface="Calibri" pitchFamily="34" charset="-120"/>
              </a:rPr>
              <a:t>ISO/IEC 27001 — Information Security Management</a:t>
            </a:r>
            <a:endParaRPr lang="en-US" sz="11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D5E8C-B74D-FC39-C5D1-BF001F4DED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1042A5-B682-B977-AC2A-D9AC19D0A2D2}"/>
              </a:ext>
            </a:extLst>
          </p:cNvPr>
          <p:cNvSpPr txBox="1">
            <a:spLocks/>
          </p:cNvSpPr>
          <p:nvPr/>
        </p:nvSpPr>
        <p:spPr>
          <a:xfrm>
            <a:off x="258096" y="137652"/>
            <a:ext cx="10515600" cy="462116"/>
          </a:xfrm>
          <a:prstGeom prst="rect">
            <a:avLst/>
          </a:prstGeom>
        </p:spPr>
        <p:txBody>
          <a:bodyPr>
            <a:normAutofit fontScale="75000" lnSpcReduction="20000"/>
          </a:bodyPr>
          <a:lstStyle>
            <a:lvl1pPr algn="ctr" defTabSz="761970" rtl="0" eaLnBrk="1" latinLnBrk="0" hangingPunct="1">
              <a:spcBef>
                <a:spcPct val="0"/>
              </a:spcBef>
              <a:buNone/>
              <a:defRPr sz="3667" kern="1200">
                <a:solidFill>
                  <a:schemeClr val="tx1"/>
                </a:solidFill>
                <a:latin typeface="+mj-lt"/>
                <a:ea typeface="+mj-ea"/>
                <a:cs typeface="+mj-cs"/>
              </a:defRPr>
            </a:lvl1pPr>
          </a:lstStyle>
          <a:p>
            <a:r>
              <a:rPr lang="en-US"/>
              <a:t>Understanding ISO27001 and compliance </a:t>
            </a:r>
            <a:endParaRPr lang="en-US" dirty="0"/>
          </a:p>
        </p:txBody>
      </p:sp>
      <p:sp>
        <p:nvSpPr>
          <p:cNvPr id="4" name="Rectangle 3">
            <a:extLst>
              <a:ext uri="{FF2B5EF4-FFF2-40B4-BE49-F238E27FC236}">
                <a16:creationId xmlns:a16="http://schemas.microsoft.com/office/drawing/2014/main" id="{0E577594-CD93-7BF8-8A8A-220943696661}"/>
              </a:ext>
            </a:extLst>
          </p:cNvPr>
          <p:cNvSpPr/>
          <p:nvPr/>
        </p:nvSpPr>
        <p:spPr>
          <a:xfrm>
            <a:off x="73317" y="802988"/>
            <a:ext cx="11769213" cy="45719"/>
          </a:xfrm>
          <a:prstGeom prst="rect">
            <a:avLst/>
          </a:prstGeom>
          <a:solidFill>
            <a:srgbClr val="003366"/>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sp>
        <p:nvSpPr>
          <p:cNvPr id="60" name="TextBox 3">
            <a:extLst>
              <a:ext uri="{FF2B5EF4-FFF2-40B4-BE49-F238E27FC236}">
                <a16:creationId xmlns:a16="http://schemas.microsoft.com/office/drawing/2014/main" id="{ACD1D1CE-9CE8-07D0-C5B6-FA0CE27A0C7C}"/>
              </a:ext>
            </a:extLst>
          </p:cNvPr>
          <p:cNvSpPr txBox="1"/>
          <p:nvPr/>
        </p:nvSpPr>
        <p:spPr>
          <a:xfrm>
            <a:off x="195941" y="1068828"/>
            <a:ext cx="6248400" cy="1292662"/>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sz="1800" b="1"/>
            </a:pPr>
            <a:r>
              <a:rPr dirty="0"/>
              <a:t>What is ISO/IEC 27001?</a:t>
            </a:r>
          </a:p>
          <a:p>
            <a:pPr>
              <a:defRPr sz="1200"/>
            </a:pPr>
            <a:r>
              <a:rPr dirty="0"/>
              <a:t>ISO/IEC 27001 is an international standard that </a:t>
            </a:r>
            <a:endParaRPr lang="en-US" dirty="0"/>
          </a:p>
          <a:p>
            <a:pPr>
              <a:defRPr sz="1200"/>
            </a:pPr>
            <a:r>
              <a:rPr dirty="0"/>
              <a:t>defines the requirements for establishing, implementing, maintaining, and continually improving an Information Security Management System (ISMS). </a:t>
            </a:r>
            <a:endParaRPr lang="en-US" dirty="0"/>
          </a:p>
          <a:p>
            <a:pPr>
              <a:defRPr sz="1200"/>
            </a:pPr>
            <a:r>
              <a:rPr dirty="0"/>
              <a:t>It helps organizations protect sensitive information through a structured, risk-based approach.</a:t>
            </a:r>
          </a:p>
        </p:txBody>
      </p:sp>
      <p:sp>
        <p:nvSpPr>
          <p:cNvPr id="61" name="TextBox 4">
            <a:extLst>
              <a:ext uri="{FF2B5EF4-FFF2-40B4-BE49-F238E27FC236}">
                <a16:creationId xmlns:a16="http://schemas.microsoft.com/office/drawing/2014/main" id="{ED5411ED-A8DB-D442-0391-42136380892C}"/>
              </a:ext>
            </a:extLst>
          </p:cNvPr>
          <p:cNvSpPr txBox="1"/>
          <p:nvPr/>
        </p:nvSpPr>
        <p:spPr>
          <a:xfrm>
            <a:off x="7324095" y="990699"/>
            <a:ext cx="4533485" cy="1292662"/>
          </a:xfrm>
          <a:prstGeom prst="rect">
            <a:avLst/>
          </a:prstGeom>
          <a:noFill/>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sz="1800" b="1"/>
            </a:pPr>
            <a:r>
              <a:rPr dirty="0"/>
              <a:t>Why is ISO 27001 Compliance Important?</a:t>
            </a:r>
          </a:p>
          <a:p>
            <a:pPr lvl="1">
              <a:defRPr sz="1200"/>
            </a:pPr>
            <a:endParaRPr lang="en-US" dirty="0"/>
          </a:p>
          <a:p>
            <a:pPr lvl="1">
              <a:defRPr sz="1200"/>
            </a:pPr>
            <a:r>
              <a:rPr dirty="0"/>
              <a:t>Reduces the likelihood and impact of data breaches</a:t>
            </a:r>
          </a:p>
          <a:p>
            <a:pPr lvl="1">
              <a:defRPr sz="1200"/>
            </a:pPr>
            <a:r>
              <a:rPr dirty="0"/>
              <a:t>Builds trust with customers, partners, and regulators</a:t>
            </a:r>
          </a:p>
          <a:p>
            <a:pPr lvl="1">
              <a:defRPr sz="1200"/>
            </a:pPr>
            <a:r>
              <a:rPr dirty="0"/>
              <a:t>Supports legal and regulatory compliance</a:t>
            </a:r>
          </a:p>
          <a:p>
            <a:pPr lvl="1">
              <a:defRPr sz="1200"/>
            </a:pPr>
            <a:r>
              <a:rPr dirty="0"/>
              <a:t>Drives continual improvement of information security controls</a:t>
            </a:r>
          </a:p>
        </p:txBody>
      </p:sp>
      <p:grpSp>
        <p:nvGrpSpPr>
          <p:cNvPr id="108" name="Group 107">
            <a:extLst>
              <a:ext uri="{FF2B5EF4-FFF2-40B4-BE49-F238E27FC236}">
                <a16:creationId xmlns:a16="http://schemas.microsoft.com/office/drawing/2014/main" id="{5FC9DC15-B09F-6D2E-DBA4-6B6CFDD2DA9E}"/>
              </a:ext>
            </a:extLst>
          </p:cNvPr>
          <p:cNvGrpSpPr/>
          <p:nvPr/>
        </p:nvGrpSpPr>
        <p:grpSpPr>
          <a:xfrm>
            <a:off x="1297858" y="2531240"/>
            <a:ext cx="9434733" cy="3908207"/>
            <a:chOff x="2747961" y="3130749"/>
            <a:chExt cx="7339965" cy="3908207"/>
          </a:xfrm>
        </p:grpSpPr>
        <p:sp>
          <p:nvSpPr>
            <p:cNvPr id="62" name="Rounded Rectangle 1">
              <a:extLst>
                <a:ext uri="{FF2B5EF4-FFF2-40B4-BE49-F238E27FC236}">
                  <a16:creationId xmlns:a16="http://schemas.microsoft.com/office/drawing/2014/main" id="{372E834B-C72E-62B1-F3F6-42865D4EE426}"/>
                </a:ext>
              </a:extLst>
            </p:cNvPr>
            <p:cNvSpPr/>
            <p:nvPr/>
          </p:nvSpPr>
          <p:spPr>
            <a:xfrm>
              <a:off x="2779394" y="4423592"/>
              <a:ext cx="7308532" cy="1010602"/>
            </a:xfrm>
            <a:custGeom>
              <a:avLst/>
              <a:gdLst/>
              <a:ahLst/>
              <a:cxnLst/>
              <a:rect l="0" t="0" r="0" b="0"/>
              <a:pathLst>
                <a:path w="7308532" h="1010602">
                  <a:moveTo>
                    <a:pt x="7308532" y="500062"/>
                  </a:moveTo>
                  <a:lnTo>
                    <a:pt x="7288530" y="474345"/>
                  </a:lnTo>
                  <a:lnTo>
                    <a:pt x="7056120" y="479107"/>
                  </a:lnTo>
                  <a:lnTo>
                    <a:pt x="7155180" y="613410"/>
                  </a:lnTo>
                  <a:lnTo>
                    <a:pt x="7308532" y="500062"/>
                  </a:lnTo>
                  <a:moveTo>
                    <a:pt x="7056120" y="479107"/>
                  </a:moveTo>
                  <a:lnTo>
                    <a:pt x="6896100" y="718185"/>
                  </a:lnTo>
                  <a:lnTo>
                    <a:pt x="7092315" y="768667"/>
                  </a:lnTo>
                  <a:lnTo>
                    <a:pt x="7288530" y="474345"/>
                  </a:lnTo>
                  <a:lnTo>
                    <a:pt x="7056120" y="479107"/>
                  </a:lnTo>
                  <a:moveTo>
                    <a:pt x="7092315" y="768667"/>
                  </a:moveTo>
                  <a:lnTo>
                    <a:pt x="7050405" y="297179"/>
                  </a:lnTo>
                  <a:lnTo>
                    <a:pt x="6858000" y="287654"/>
                  </a:lnTo>
                  <a:lnTo>
                    <a:pt x="6896100" y="718185"/>
                  </a:lnTo>
                  <a:lnTo>
                    <a:pt x="7092315" y="768667"/>
                  </a:lnTo>
                  <a:moveTo>
                    <a:pt x="6858000" y="287654"/>
                  </a:moveTo>
                  <a:lnTo>
                    <a:pt x="6717982" y="996315"/>
                  </a:lnTo>
                  <a:lnTo>
                    <a:pt x="6909435" y="1009650"/>
                  </a:lnTo>
                  <a:lnTo>
                    <a:pt x="7050405" y="297179"/>
                  </a:lnTo>
                  <a:lnTo>
                    <a:pt x="6858000" y="287654"/>
                  </a:lnTo>
                  <a:moveTo>
                    <a:pt x="6909435" y="1009650"/>
                  </a:moveTo>
                  <a:lnTo>
                    <a:pt x="6850380" y="12382"/>
                  </a:lnTo>
                  <a:lnTo>
                    <a:pt x="6658927" y="0"/>
                  </a:lnTo>
                  <a:lnTo>
                    <a:pt x="6717982" y="996315"/>
                  </a:lnTo>
                  <a:lnTo>
                    <a:pt x="6909435" y="1009650"/>
                  </a:lnTo>
                  <a:moveTo>
                    <a:pt x="6658927" y="0"/>
                  </a:moveTo>
                  <a:lnTo>
                    <a:pt x="6476047" y="964882"/>
                  </a:lnTo>
                  <a:lnTo>
                    <a:pt x="6667500" y="979170"/>
                  </a:lnTo>
                  <a:lnTo>
                    <a:pt x="6850380" y="12382"/>
                  </a:lnTo>
                  <a:lnTo>
                    <a:pt x="6658927" y="0"/>
                  </a:lnTo>
                  <a:moveTo>
                    <a:pt x="6667500" y="979170"/>
                  </a:moveTo>
                  <a:lnTo>
                    <a:pt x="6630352" y="96202"/>
                  </a:lnTo>
                  <a:lnTo>
                    <a:pt x="6438900" y="86677"/>
                  </a:lnTo>
                  <a:lnTo>
                    <a:pt x="6476047" y="964882"/>
                  </a:lnTo>
                  <a:lnTo>
                    <a:pt x="6667500" y="979170"/>
                  </a:lnTo>
                  <a:moveTo>
                    <a:pt x="6438900" y="86677"/>
                  </a:moveTo>
                  <a:lnTo>
                    <a:pt x="6316980" y="979170"/>
                  </a:lnTo>
                  <a:lnTo>
                    <a:pt x="6508432" y="980122"/>
                  </a:lnTo>
                  <a:lnTo>
                    <a:pt x="6630352" y="96202"/>
                  </a:lnTo>
                  <a:lnTo>
                    <a:pt x="6438900" y="86677"/>
                  </a:lnTo>
                  <a:moveTo>
                    <a:pt x="6508432" y="980122"/>
                  </a:moveTo>
                  <a:lnTo>
                    <a:pt x="6400800" y="124777"/>
                  </a:lnTo>
                  <a:lnTo>
                    <a:pt x="6208395" y="127635"/>
                  </a:lnTo>
                  <a:lnTo>
                    <a:pt x="6316980" y="979170"/>
                  </a:lnTo>
                  <a:lnTo>
                    <a:pt x="6508432" y="980122"/>
                  </a:lnTo>
                  <a:moveTo>
                    <a:pt x="6208395" y="127635"/>
                  </a:moveTo>
                  <a:lnTo>
                    <a:pt x="6121717" y="969645"/>
                  </a:lnTo>
                  <a:lnTo>
                    <a:pt x="6319837" y="905827"/>
                  </a:lnTo>
                  <a:lnTo>
                    <a:pt x="6400800" y="124777"/>
                  </a:lnTo>
                  <a:lnTo>
                    <a:pt x="6208395" y="127635"/>
                  </a:lnTo>
                  <a:moveTo>
                    <a:pt x="6319837" y="905827"/>
                  </a:moveTo>
                  <a:lnTo>
                    <a:pt x="6216967" y="789622"/>
                  </a:lnTo>
                  <a:lnTo>
                    <a:pt x="6074092" y="916304"/>
                  </a:lnTo>
                  <a:lnTo>
                    <a:pt x="6121717" y="969645"/>
                  </a:lnTo>
                  <a:lnTo>
                    <a:pt x="6319837" y="905827"/>
                  </a:lnTo>
                  <a:moveTo>
                    <a:pt x="4990147" y="886777"/>
                  </a:moveTo>
                  <a:lnTo>
                    <a:pt x="4799647" y="883920"/>
                  </a:lnTo>
                  <a:lnTo>
                    <a:pt x="4813935" y="106679"/>
                  </a:lnTo>
                  <a:lnTo>
                    <a:pt x="5003482" y="125729"/>
                  </a:lnTo>
                  <a:lnTo>
                    <a:pt x="4990147" y="886777"/>
                  </a:lnTo>
                  <a:moveTo>
                    <a:pt x="4813935" y="106679"/>
                  </a:moveTo>
                  <a:lnTo>
                    <a:pt x="4652010" y="1000125"/>
                  </a:lnTo>
                  <a:lnTo>
                    <a:pt x="4846320" y="995362"/>
                  </a:lnTo>
                  <a:lnTo>
                    <a:pt x="5003482" y="125729"/>
                  </a:lnTo>
                  <a:lnTo>
                    <a:pt x="4813935" y="106679"/>
                  </a:lnTo>
                  <a:moveTo>
                    <a:pt x="4846320" y="995362"/>
                  </a:moveTo>
                  <a:lnTo>
                    <a:pt x="4784407" y="723900"/>
                  </a:lnTo>
                  <a:lnTo>
                    <a:pt x="4598670" y="766762"/>
                  </a:lnTo>
                  <a:lnTo>
                    <a:pt x="4652010" y="1000125"/>
                  </a:lnTo>
                  <a:lnTo>
                    <a:pt x="4846320" y="995362"/>
                  </a:lnTo>
                  <a:moveTo>
                    <a:pt x="3588067" y="709612"/>
                  </a:moveTo>
                  <a:lnTo>
                    <a:pt x="3532822" y="58102"/>
                  </a:lnTo>
                  <a:lnTo>
                    <a:pt x="3341370" y="51435"/>
                  </a:lnTo>
                  <a:lnTo>
                    <a:pt x="3398520" y="725804"/>
                  </a:lnTo>
                  <a:lnTo>
                    <a:pt x="3588067" y="709612"/>
                  </a:lnTo>
                  <a:moveTo>
                    <a:pt x="3341370" y="51435"/>
                  </a:moveTo>
                  <a:lnTo>
                    <a:pt x="3195637" y="1010602"/>
                  </a:lnTo>
                  <a:lnTo>
                    <a:pt x="3388042" y="1007745"/>
                  </a:lnTo>
                  <a:lnTo>
                    <a:pt x="3532822" y="58102"/>
                  </a:lnTo>
                  <a:lnTo>
                    <a:pt x="3341370" y="51435"/>
                  </a:lnTo>
                  <a:moveTo>
                    <a:pt x="3388042" y="1007745"/>
                  </a:moveTo>
                  <a:lnTo>
                    <a:pt x="3301364" y="535304"/>
                  </a:lnTo>
                  <a:lnTo>
                    <a:pt x="3114675" y="569595"/>
                  </a:lnTo>
                  <a:lnTo>
                    <a:pt x="3195637" y="1010602"/>
                  </a:lnTo>
                  <a:lnTo>
                    <a:pt x="3388042" y="1007745"/>
                  </a:lnTo>
                  <a:moveTo>
                    <a:pt x="2060257" y="647700"/>
                  </a:moveTo>
                  <a:lnTo>
                    <a:pt x="1869757" y="641032"/>
                  </a:lnTo>
                  <a:lnTo>
                    <a:pt x="1889759" y="92392"/>
                  </a:lnTo>
                  <a:lnTo>
                    <a:pt x="2079307" y="116204"/>
                  </a:lnTo>
                  <a:lnTo>
                    <a:pt x="2060257" y="647700"/>
                  </a:lnTo>
                  <a:moveTo>
                    <a:pt x="1889759" y="92392"/>
                  </a:moveTo>
                  <a:lnTo>
                    <a:pt x="1702117" y="943927"/>
                  </a:lnTo>
                  <a:lnTo>
                    <a:pt x="1895475" y="951547"/>
                  </a:lnTo>
                  <a:lnTo>
                    <a:pt x="2079307" y="116204"/>
                  </a:lnTo>
                  <a:lnTo>
                    <a:pt x="1889759" y="92392"/>
                  </a:lnTo>
                  <a:moveTo>
                    <a:pt x="1895475" y="951547"/>
                  </a:moveTo>
                  <a:lnTo>
                    <a:pt x="1841182" y="556260"/>
                  </a:lnTo>
                  <a:lnTo>
                    <a:pt x="1652587" y="582929"/>
                  </a:lnTo>
                  <a:lnTo>
                    <a:pt x="1702117" y="943927"/>
                  </a:lnTo>
                  <a:lnTo>
                    <a:pt x="1895475" y="951547"/>
                  </a:lnTo>
                  <a:moveTo>
                    <a:pt x="611505" y="683895"/>
                  </a:moveTo>
                  <a:lnTo>
                    <a:pt x="595312" y="82867"/>
                  </a:lnTo>
                  <a:lnTo>
                    <a:pt x="403860" y="61912"/>
                  </a:lnTo>
                  <a:lnTo>
                    <a:pt x="421005" y="688657"/>
                  </a:lnTo>
                  <a:lnTo>
                    <a:pt x="611505" y="683895"/>
                  </a:lnTo>
                  <a:moveTo>
                    <a:pt x="403860" y="61912"/>
                  </a:moveTo>
                  <a:lnTo>
                    <a:pt x="184785" y="968692"/>
                  </a:lnTo>
                  <a:lnTo>
                    <a:pt x="375285" y="992504"/>
                  </a:lnTo>
                  <a:lnTo>
                    <a:pt x="595312" y="82867"/>
                  </a:lnTo>
                  <a:lnTo>
                    <a:pt x="403860" y="61912"/>
                  </a:lnTo>
                  <a:moveTo>
                    <a:pt x="375285" y="992504"/>
                  </a:moveTo>
                  <a:lnTo>
                    <a:pt x="380047" y="74295"/>
                  </a:lnTo>
                  <a:lnTo>
                    <a:pt x="189547" y="57150"/>
                  </a:lnTo>
                  <a:lnTo>
                    <a:pt x="184785" y="968692"/>
                  </a:lnTo>
                  <a:lnTo>
                    <a:pt x="375285" y="992504"/>
                  </a:lnTo>
                  <a:moveTo>
                    <a:pt x="189547" y="57150"/>
                  </a:moveTo>
                  <a:lnTo>
                    <a:pt x="35242" y="948690"/>
                  </a:lnTo>
                  <a:lnTo>
                    <a:pt x="226695" y="962025"/>
                  </a:lnTo>
                  <a:lnTo>
                    <a:pt x="380047" y="74295"/>
                  </a:lnTo>
                  <a:lnTo>
                    <a:pt x="189547" y="57150"/>
                  </a:lnTo>
                  <a:moveTo>
                    <a:pt x="226695" y="962025"/>
                  </a:moveTo>
                  <a:lnTo>
                    <a:pt x="190499" y="62865"/>
                  </a:lnTo>
                  <a:lnTo>
                    <a:pt x="0" y="70485"/>
                  </a:lnTo>
                  <a:lnTo>
                    <a:pt x="35242" y="948690"/>
                  </a:lnTo>
                  <a:lnTo>
                    <a:pt x="226695" y="962025"/>
                  </a:lnTo>
                </a:path>
              </a:pathLst>
            </a:custGeom>
            <a:solidFill>
              <a:srgbClr val="EBEBEB"/>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3" name="Rounded Rectangle 2">
              <a:extLst>
                <a:ext uri="{FF2B5EF4-FFF2-40B4-BE49-F238E27FC236}">
                  <a16:creationId xmlns:a16="http://schemas.microsoft.com/office/drawing/2014/main" id="{72E2C382-0063-E63F-B1AD-B2BB40C4D999}"/>
                </a:ext>
              </a:extLst>
            </p:cNvPr>
            <p:cNvSpPr/>
            <p:nvPr/>
          </p:nvSpPr>
          <p:spPr>
            <a:xfrm>
              <a:off x="2747961" y="4264525"/>
              <a:ext cx="7324725" cy="1376362"/>
            </a:xfrm>
            <a:custGeom>
              <a:avLst/>
              <a:gdLst/>
              <a:ahLst/>
              <a:cxnLst/>
              <a:rect l="0" t="0" r="0" b="0"/>
              <a:pathLst>
                <a:path w="7324725" h="1376362">
                  <a:moveTo>
                    <a:pt x="6129337" y="1147762"/>
                  </a:moveTo>
                  <a:lnTo>
                    <a:pt x="6253797" y="233362"/>
                  </a:lnTo>
                  <a:lnTo>
                    <a:pt x="6638624" y="233362"/>
                  </a:lnTo>
                  <a:lnTo>
                    <a:pt x="6638624" y="0"/>
                  </a:lnTo>
                  <a:lnTo>
                    <a:pt x="7324485" y="690587"/>
                  </a:lnTo>
                  <a:lnTo>
                    <a:pt x="6638624" y="1376362"/>
                  </a:lnTo>
                  <a:lnTo>
                    <a:pt x="6638624" y="1147762"/>
                  </a:lnTo>
                  <a:close/>
                  <a:moveTo>
                    <a:pt x="5111243" y="233362"/>
                  </a:moveTo>
                  <a:lnTo>
                    <a:pt x="4768246" y="233362"/>
                  </a:lnTo>
                  <a:lnTo>
                    <a:pt x="4643786" y="1147762"/>
                  </a:lnTo>
                  <a:lnTo>
                    <a:pt x="4986784" y="1147762"/>
                  </a:lnTo>
                  <a:close/>
                  <a:moveTo>
                    <a:pt x="3625246" y="233362"/>
                  </a:moveTo>
                  <a:lnTo>
                    <a:pt x="3282635" y="233362"/>
                  </a:lnTo>
                  <a:lnTo>
                    <a:pt x="3158175" y="1147762"/>
                  </a:lnTo>
                  <a:lnTo>
                    <a:pt x="3500786" y="1147762"/>
                  </a:lnTo>
                  <a:close/>
                  <a:moveTo>
                    <a:pt x="2139635" y="233362"/>
                  </a:moveTo>
                  <a:lnTo>
                    <a:pt x="1801161" y="233362"/>
                  </a:lnTo>
                  <a:lnTo>
                    <a:pt x="1676700" y="1147762"/>
                  </a:lnTo>
                  <a:lnTo>
                    <a:pt x="2015175" y="1147762"/>
                  </a:lnTo>
                  <a:close/>
                  <a:moveTo>
                    <a:pt x="658161" y="233362"/>
                  </a:moveTo>
                  <a:lnTo>
                    <a:pt x="533700" y="1147762"/>
                  </a:lnTo>
                  <a:lnTo>
                    <a:pt x="14287" y="1147762"/>
                  </a:lnTo>
                  <a:lnTo>
                    <a:pt x="14287" y="233362"/>
                  </a:lnTo>
                  <a:close/>
                  <a:moveTo>
                    <a:pt x="6129337" y="1147762"/>
                  </a:moveTo>
                  <a:cubicBezTo>
                    <a:pt x="6297929" y="1165859"/>
                    <a:pt x="6469379" y="1151572"/>
                    <a:pt x="6638925" y="1147762"/>
                  </a:cubicBezTo>
                  <a:cubicBezTo>
                    <a:pt x="6632257" y="1223962"/>
                    <a:pt x="6645592" y="1300162"/>
                    <a:pt x="6638925" y="1376362"/>
                  </a:cubicBezTo>
                  <a:cubicBezTo>
                    <a:pt x="6874192" y="1155382"/>
                    <a:pt x="7106602" y="929640"/>
                    <a:pt x="7324725" y="690562"/>
                  </a:cubicBezTo>
                  <a:cubicBezTo>
                    <a:pt x="7089457" y="467677"/>
                    <a:pt x="6854189" y="241935"/>
                    <a:pt x="6638925" y="0"/>
                  </a:cubicBezTo>
                  <a:cubicBezTo>
                    <a:pt x="6645592" y="77152"/>
                    <a:pt x="6634162" y="156210"/>
                    <a:pt x="6638925" y="233362"/>
                  </a:cubicBezTo>
                  <a:cubicBezTo>
                    <a:pt x="6511289" y="249554"/>
                    <a:pt x="6381750" y="228600"/>
                    <a:pt x="6254114" y="233362"/>
                  </a:cubicBezTo>
                  <a:cubicBezTo>
                    <a:pt x="6235064" y="391477"/>
                    <a:pt x="6200775" y="547687"/>
                    <a:pt x="6189345" y="706754"/>
                  </a:cubicBezTo>
                  <a:cubicBezTo>
                    <a:pt x="6178867" y="854392"/>
                    <a:pt x="6162675" y="1002982"/>
                    <a:pt x="6129337" y="1147762"/>
                  </a:cubicBezTo>
                  <a:moveTo>
                    <a:pt x="5111114" y="233362"/>
                  </a:moveTo>
                  <a:cubicBezTo>
                    <a:pt x="4996814" y="225742"/>
                    <a:pt x="4881562" y="249554"/>
                    <a:pt x="4768215" y="233362"/>
                  </a:cubicBezTo>
                  <a:cubicBezTo>
                    <a:pt x="4755832" y="395287"/>
                    <a:pt x="4737735" y="557212"/>
                    <a:pt x="4702492" y="715327"/>
                  </a:cubicBezTo>
                  <a:cubicBezTo>
                    <a:pt x="4671060" y="857250"/>
                    <a:pt x="4651057" y="1002029"/>
                    <a:pt x="4643437" y="1147762"/>
                  </a:cubicBezTo>
                  <a:cubicBezTo>
                    <a:pt x="4757737" y="1150620"/>
                    <a:pt x="4872990" y="1154430"/>
                    <a:pt x="4986337" y="1147762"/>
                  </a:cubicBezTo>
                  <a:cubicBezTo>
                    <a:pt x="5021579" y="842009"/>
                    <a:pt x="5069204" y="538162"/>
                    <a:pt x="5111114" y="233362"/>
                  </a:cubicBezTo>
                  <a:moveTo>
                    <a:pt x="3625215" y="233362"/>
                  </a:moveTo>
                  <a:cubicBezTo>
                    <a:pt x="3511867" y="218122"/>
                    <a:pt x="3396615" y="232410"/>
                    <a:pt x="3282315" y="233362"/>
                  </a:cubicBezTo>
                  <a:cubicBezTo>
                    <a:pt x="3244215" y="378142"/>
                    <a:pt x="3230880" y="529590"/>
                    <a:pt x="3222307" y="679132"/>
                  </a:cubicBezTo>
                  <a:cubicBezTo>
                    <a:pt x="3211830" y="836295"/>
                    <a:pt x="3174682" y="990600"/>
                    <a:pt x="3158490" y="1147762"/>
                  </a:cubicBezTo>
                  <a:cubicBezTo>
                    <a:pt x="3272790" y="1149667"/>
                    <a:pt x="3387090" y="1156334"/>
                    <a:pt x="3500437" y="1147762"/>
                  </a:cubicBezTo>
                  <a:cubicBezTo>
                    <a:pt x="3516630" y="1007745"/>
                    <a:pt x="3522345" y="863917"/>
                    <a:pt x="3557587" y="727709"/>
                  </a:cubicBezTo>
                  <a:cubicBezTo>
                    <a:pt x="3600450" y="566737"/>
                    <a:pt x="3586162" y="395287"/>
                    <a:pt x="3625215" y="233362"/>
                  </a:cubicBezTo>
                  <a:moveTo>
                    <a:pt x="2139315" y="233362"/>
                  </a:moveTo>
                  <a:cubicBezTo>
                    <a:pt x="2026919" y="229552"/>
                    <a:pt x="1913572" y="240029"/>
                    <a:pt x="1801177" y="233362"/>
                  </a:cubicBezTo>
                  <a:cubicBezTo>
                    <a:pt x="1790700" y="376237"/>
                    <a:pt x="1747837" y="516254"/>
                    <a:pt x="1743075" y="660082"/>
                  </a:cubicBezTo>
                  <a:cubicBezTo>
                    <a:pt x="1737360" y="823912"/>
                    <a:pt x="1711642" y="987742"/>
                    <a:pt x="1676400" y="1147762"/>
                  </a:cubicBezTo>
                  <a:cubicBezTo>
                    <a:pt x="1789747" y="1146809"/>
                    <a:pt x="1903094" y="1134427"/>
                    <a:pt x="2015490" y="1147762"/>
                  </a:cubicBezTo>
                  <a:cubicBezTo>
                    <a:pt x="2073592" y="845820"/>
                    <a:pt x="2088832" y="536257"/>
                    <a:pt x="2139315" y="233362"/>
                  </a:cubicBezTo>
                  <a:moveTo>
                    <a:pt x="658177" y="233362"/>
                  </a:moveTo>
                  <a:cubicBezTo>
                    <a:pt x="443865" y="219075"/>
                    <a:pt x="228600" y="222885"/>
                    <a:pt x="14287" y="233362"/>
                  </a:cubicBezTo>
                  <a:cubicBezTo>
                    <a:pt x="0" y="538162"/>
                    <a:pt x="21907" y="842962"/>
                    <a:pt x="14287" y="1147762"/>
                  </a:cubicBezTo>
                  <a:cubicBezTo>
                    <a:pt x="186690" y="1132522"/>
                    <a:pt x="360997" y="1154430"/>
                    <a:pt x="533400" y="1147762"/>
                  </a:cubicBezTo>
                  <a:cubicBezTo>
                    <a:pt x="576262" y="842962"/>
                    <a:pt x="600075" y="535304"/>
                    <a:pt x="658177" y="233362"/>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nvGrpSpPr>
            <p:cNvPr id="64" name="Group 63">
              <a:extLst>
                <a:ext uri="{FF2B5EF4-FFF2-40B4-BE49-F238E27FC236}">
                  <a16:creationId xmlns:a16="http://schemas.microsoft.com/office/drawing/2014/main" id="{48FD5465-0FB1-BF12-CED3-928CF68BFF91}"/>
                </a:ext>
              </a:extLst>
            </p:cNvPr>
            <p:cNvGrpSpPr/>
            <p:nvPr/>
          </p:nvGrpSpPr>
          <p:grpSpPr>
            <a:xfrm>
              <a:off x="3184206" y="4114859"/>
              <a:ext cx="1618297" cy="1821180"/>
              <a:chOff x="555307" y="2026920"/>
              <a:chExt cx="1618297" cy="1821180"/>
            </a:xfrm>
          </p:grpSpPr>
          <p:sp>
            <p:nvSpPr>
              <p:cNvPr id="106" name="Rounded Rectangle 3">
                <a:extLst>
                  <a:ext uri="{FF2B5EF4-FFF2-40B4-BE49-F238E27FC236}">
                    <a16:creationId xmlns:a16="http://schemas.microsoft.com/office/drawing/2014/main" id="{0C96E371-07A8-F744-EAED-52EC3E960819}"/>
                  </a:ext>
                </a:extLst>
              </p:cNvPr>
              <p:cNvSpPr/>
              <p:nvPr/>
            </p:nvSpPr>
            <p:spPr>
              <a:xfrm>
                <a:off x="555307" y="2026920"/>
                <a:ext cx="1459230" cy="1821180"/>
              </a:xfrm>
              <a:custGeom>
                <a:avLst/>
                <a:gdLst/>
                <a:ahLst/>
                <a:cxnLst/>
                <a:rect l="0" t="0" r="0" b="0"/>
                <a:pathLst>
                  <a:path w="1459230" h="1821180">
                    <a:moveTo>
                      <a:pt x="1362075" y="1904"/>
                    </a:moveTo>
                    <a:lnTo>
                      <a:pt x="1343977" y="191452"/>
                    </a:lnTo>
                    <a:lnTo>
                      <a:pt x="1210627" y="179069"/>
                    </a:lnTo>
                    <a:lnTo>
                      <a:pt x="1345882" y="952"/>
                    </a:lnTo>
                    <a:lnTo>
                      <a:pt x="1362075" y="1904"/>
                    </a:lnTo>
                    <a:moveTo>
                      <a:pt x="1210627" y="179069"/>
                    </a:moveTo>
                    <a:lnTo>
                      <a:pt x="1301115" y="414337"/>
                    </a:lnTo>
                    <a:lnTo>
                      <a:pt x="1459230" y="293369"/>
                    </a:lnTo>
                    <a:lnTo>
                      <a:pt x="1345882" y="952"/>
                    </a:lnTo>
                    <a:lnTo>
                      <a:pt x="1210627" y="179069"/>
                    </a:lnTo>
                    <a:moveTo>
                      <a:pt x="1459230" y="293369"/>
                    </a:moveTo>
                    <a:lnTo>
                      <a:pt x="1106805" y="40004"/>
                    </a:lnTo>
                    <a:lnTo>
                      <a:pt x="963930" y="172402"/>
                    </a:lnTo>
                    <a:lnTo>
                      <a:pt x="1301115" y="414337"/>
                    </a:lnTo>
                    <a:lnTo>
                      <a:pt x="1459230" y="293369"/>
                    </a:lnTo>
                    <a:moveTo>
                      <a:pt x="963930" y="172402"/>
                    </a:moveTo>
                    <a:lnTo>
                      <a:pt x="1106805" y="40004"/>
                    </a:lnTo>
                    <a:lnTo>
                      <a:pt x="1391602" y="507682"/>
                    </a:lnTo>
                    <a:lnTo>
                      <a:pt x="1249680" y="641032"/>
                    </a:lnTo>
                    <a:lnTo>
                      <a:pt x="963930" y="172402"/>
                    </a:lnTo>
                    <a:moveTo>
                      <a:pt x="1391602" y="507682"/>
                    </a:moveTo>
                    <a:lnTo>
                      <a:pt x="675322" y="0"/>
                    </a:lnTo>
                    <a:lnTo>
                      <a:pt x="545782" y="141922"/>
                    </a:lnTo>
                    <a:lnTo>
                      <a:pt x="1249680" y="641032"/>
                    </a:lnTo>
                    <a:lnTo>
                      <a:pt x="1391602" y="507682"/>
                    </a:lnTo>
                    <a:moveTo>
                      <a:pt x="545782" y="141922"/>
                    </a:moveTo>
                    <a:lnTo>
                      <a:pt x="1229677" y="942022"/>
                    </a:lnTo>
                    <a:lnTo>
                      <a:pt x="1362075" y="802957"/>
                    </a:lnTo>
                    <a:lnTo>
                      <a:pt x="675322" y="0"/>
                    </a:lnTo>
                    <a:lnTo>
                      <a:pt x="545782" y="141922"/>
                    </a:lnTo>
                    <a:moveTo>
                      <a:pt x="1362075" y="802957"/>
                    </a:moveTo>
                    <a:lnTo>
                      <a:pt x="359092" y="26669"/>
                    </a:lnTo>
                    <a:lnTo>
                      <a:pt x="229552" y="166687"/>
                    </a:lnTo>
                    <a:lnTo>
                      <a:pt x="1229677" y="942022"/>
                    </a:lnTo>
                    <a:lnTo>
                      <a:pt x="1362075" y="802957"/>
                    </a:lnTo>
                    <a:moveTo>
                      <a:pt x="229552" y="166687"/>
                    </a:moveTo>
                    <a:lnTo>
                      <a:pt x="1149667" y="1171575"/>
                    </a:lnTo>
                    <a:lnTo>
                      <a:pt x="1281112" y="1032509"/>
                    </a:lnTo>
                    <a:lnTo>
                      <a:pt x="359092" y="26669"/>
                    </a:lnTo>
                    <a:lnTo>
                      <a:pt x="229552" y="166687"/>
                    </a:lnTo>
                    <a:moveTo>
                      <a:pt x="1281112" y="1032509"/>
                    </a:moveTo>
                    <a:lnTo>
                      <a:pt x="303847" y="237172"/>
                    </a:lnTo>
                    <a:lnTo>
                      <a:pt x="176212" y="379094"/>
                    </a:lnTo>
                    <a:lnTo>
                      <a:pt x="1149667" y="1171575"/>
                    </a:lnTo>
                    <a:lnTo>
                      <a:pt x="1281112" y="1032509"/>
                    </a:lnTo>
                    <a:moveTo>
                      <a:pt x="176212" y="379094"/>
                    </a:moveTo>
                    <a:lnTo>
                      <a:pt x="1145857" y="1347787"/>
                    </a:lnTo>
                    <a:lnTo>
                      <a:pt x="1268730" y="1201102"/>
                    </a:lnTo>
                    <a:lnTo>
                      <a:pt x="303847" y="237172"/>
                    </a:lnTo>
                    <a:lnTo>
                      <a:pt x="176212" y="379094"/>
                    </a:lnTo>
                    <a:moveTo>
                      <a:pt x="1268730" y="1201102"/>
                    </a:moveTo>
                    <a:lnTo>
                      <a:pt x="247650" y="481964"/>
                    </a:lnTo>
                    <a:lnTo>
                      <a:pt x="124777" y="628650"/>
                    </a:lnTo>
                    <a:lnTo>
                      <a:pt x="1145857" y="1347787"/>
                    </a:lnTo>
                    <a:lnTo>
                      <a:pt x="1268730" y="1201102"/>
                    </a:lnTo>
                    <a:moveTo>
                      <a:pt x="124777" y="628650"/>
                    </a:moveTo>
                    <a:lnTo>
                      <a:pt x="1113472" y="1612582"/>
                    </a:lnTo>
                    <a:lnTo>
                      <a:pt x="1240155" y="1469707"/>
                    </a:lnTo>
                    <a:lnTo>
                      <a:pt x="247650" y="481964"/>
                    </a:lnTo>
                    <a:lnTo>
                      <a:pt x="124777" y="628650"/>
                    </a:lnTo>
                    <a:moveTo>
                      <a:pt x="1240155" y="1469707"/>
                    </a:moveTo>
                    <a:lnTo>
                      <a:pt x="218122" y="675322"/>
                    </a:lnTo>
                    <a:lnTo>
                      <a:pt x="93344" y="820102"/>
                    </a:lnTo>
                    <a:lnTo>
                      <a:pt x="1113472" y="1612582"/>
                    </a:lnTo>
                    <a:lnTo>
                      <a:pt x="1240155" y="1469707"/>
                    </a:lnTo>
                    <a:moveTo>
                      <a:pt x="93344" y="820102"/>
                    </a:moveTo>
                    <a:lnTo>
                      <a:pt x="1074420" y="1757362"/>
                    </a:lnTo>
                    <a:lnTo>
                      <a:pt x="1198245" y="1612582"/>
                    </a:lnTo>
                    <a:lnTo>
                      <a:pt x="218122" y="675322"/>
                    </a:lnTo>
                    <a:lnTo>
                      <a:pt x="93344" y="820102"/>
                    </a:lnTo>
                    <a:moveTo>
                      <a:pt x="1198245" y="1612582"/>
                    </a:moveTo>
                    <a:lnTo>
                      <a:pt x="1074420" y="1757362"/>
                    </a:lnTo>
                    <a:lnTo>
                      <a:pt x="118110" y="1034414"/>
                    </a:lnTo>
                    <a:lnTo>
                      <a:pt x="255269" y="899159"/>
                    </a:lnTo>
                    <a:lnTo>
                      <a:pt x="1198245" y="1612582"/>
                    </a:lnTo>
                    <a:moveTo>
                      <a:pt x="118110" y="1034414"/>
                    </a:moveTo>
                    <a:lnTo>
                      <a:pt x="698182" y="1821180"/>
                    </a:lnTo>
                    <a:lnTo>
                      <a:pt x="841057" y="1694497"/>
                    </a:lnTo>
                    <a:lnTo>
                      <a:pt x="255269" y="899159"/>
                    </a:lnTo>
                    <a:lnTo>
                      <a:pt x="118110" y="1034414"/>
                    </a:lnTo>
                    <a:moveTo>
                      <a:pt x="841057" y="1694497"/>
                    </a:moveTo>
                    <a:lnTo>
                      <a:pt x="228600" y="1124902"/>
                    </a:lnTo>
                    <a:lnTo>
                      <a:pt x="79057" y="1245870"/>
                    </a:lnTo>
                    <a:lnTo>
                      <a:pt x="698182" y="1821180"/>
                    </a:lnTo>
                    <a:lnTo>
                      <a:pt x="841057" y="1694497"/>
                    </a:lnTo>
                    <a:moveTo>
                      <a:pt x="79057" y="1245870"/>
                    </a:moveTo>
                    <a:lnTo>
                      <a:pt x="228600" y="1124902"/>
                    </a:lnTo>
                    <a:lnTo>
                      <a:pt x="535305" y="1638300"/>
                    </a:lnTo>
                    <a:lnTo>
                      <a:pt x="390525" y="1767839"/>
                    </a:lnTo>
                    <a:lnTo>
                      <a:pt x="79057" y="1245870"/>
                    </a:lnTo>
                    <a:moveTo>
                      <a:pt x="535305" y="1638300"/>
                    </a:moveTo>
                    <a:lnTo>
                      <a:pt x="180975" y="1367789"/>
                    </a:lnTo>
                    <a:lnTo>
                      <a:pt x="19050" y="1483995"/>
                    </a:lnTo>
                    <a:lnTo>
                      <a:pt x="390525" y="1767839"/>
                    </a:lnTo>
                    <a:lnTo>
                      <a:pt x="535305" y="1638300"/>
                    </a:lnTo>
                    <a:moveTo>
                      <a:pt x="19050" y="1483995"/>
                    </a:moveTo>
                    <a:lnTo>
                      <a:pt x="118110" y="1773555"/>
                    </a:lnTo>
                    <a:lnTo>
                      <a:pt x="269557" y="1627822"/>
                    </a:lnTo>
                    <a:lnTo>
                      <a:pt x="180975" y="1367789"/>
                    </a:lnTo>
                    <a:lnTo>
                      <a:pt x="19050" y="1483995"/>
                    </a:lnTo>
                    <a:moveTo>
                      <a:pt x="269557" y="1627822"/>
                    </a:moveTo>
                    <a:lnTo>
                      <a:pt x="68580" y="1550670"/>
                    </a:lnTo>
                    <a:lnTo>
                      <a:pt x="0" y="1728787"/>
                    </a:lnTo>
                    <a:lnTo>
                      <a:pt x="118110" y="1773555"/>
                    </a:lnTo>
                    <a:lnTo>
                      <a:pt x="269557" y="1627822"/>
                    </a:lnTo>
                  </a:path>
                </a:pathLst>
              </a:custGeom>
              <a:solidFill>
                <a:srgbClr val="DCE9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7" name="Rounded Rectangle 4">
                <a:extLst>
                  <a:ext uri="{FF2B5EF4-FFF2-40B4-BE49-F238E27FC236}">
                    <a16:creationId xmlns:a16="http://schemas.microsoft.com/office/drawing/2014/main" id="{A0C157F4-6C37-7ED3-DD15-130D2E58DCF9}"/>
                  </a:ext>
                </a:extLst>
              </p:cNvPr>
              <p:cNvSpPr/>
              <p:nvPr/>
            </p:nvSpPr>
            <p:spPr>
              <a:xfrm>
                <a:off x="1908810" y="2132647"/>
                <a:ext cx="264794" cy="268604"/>
              </a:xfrm>
              <a:custGeom>
                <a:avLst/>
                <a:gdLst/>
                <a:ahLst/>
                <a:cxnLst/>
                <a:rect l="0" t="0" r="0" b="0"/>
                <a:pathLst>
                  <a:path w="264794" h="268604">
                    <a:moveTo>
                      <a:pt x="0" y="92392"/>
                    </a:moveTo>
                    <a:lnTo>
                      <a:pt x="98107" y="268604"/>
                    </a:lnTo>
                    <a:lnTo>
                      <a:pt x="264794" y="176212"/>
                    </a:lnTo>
                    <a:lnTo>
                      <a:pt x="166687" y="0"/>
                    </a:lnTo>
                    <a:lnTo>
                      <a:pt x="0" y="92392"/>
                    </a:lnTo>
                  </a:path>
                </a:pathLst>
              </a:custGeom>
              <a:solidFill>
                <a:srgbClr val="DCE9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65" name="Group 64">
              <a:extLst>
                <a:ext uri="{FF2B5EF4-FFF2-40B4-BE49-F238E27FC236}">
                  <a16:creationId xmlns:a16="http://schemas.microsoft.com/office/drawing/2014/main" id="{BC5BCE62-F9D0-2D45-76CE-86DBC4A6556A}"/>
                </a:ext>
              </a:extLst>
            </p:cNvPr>
            <p:cNvGrpSpPr/>
            <p:nvPr/>
          </p:nvGrpSpPr>
          <p:grpSpPr>
            <a:xfrm>
              <a:off x="2990849" y="4138671"/>
              <a:ext cx="1828800" cy="1744027"/>
              <a:chOff x="361950" y="2050732"/>
              <a:chExt cx="1828800" cy="1744027"/>
            </a:xfrm>
          </p:grpSpPr>
          <p:sp>
            <p:nvSpPr>
              <p:cNvPr id="103" name="Rounded Rectangle 6">
                <a:extLst>
                  <a:ext uri="{FF2B5EF4-FFF2-40B4-BE49-F238E27FC236}">
                    <a16:creationId xmlns:a16="http://schemas.microsoft.com/office/drawing/2014/main" id="{2A776C0B-7138-D23A-EA8B-029C55A201B1}"/>
                  </a:ext>
                </a:extLst>
              </p:cNvPr>
              <p:cNvSpPr/>
              <p:nvPr/>
            </p:nvSpPr>
            <p:spPr>
              <a:xfrm>
                <a:off x="590550" y="2050732"/>
                <a:ext cx="1376362" cy="1744027"/>
              </a:xfrm>
              <a:custGeom>
                <a:avLst/>
                <a:gdLst/>
                <a:ahLst/>
                <a:cxnLst/>
                <a:rect l="0" t="0" r="0" b="0"/>
                <a:pathLst>
                  <a:path w="1376362" h="1744027">
                    <a:moveTo>
                      <a:pt x="233362" y="16192"/>
                    </a:moveTo>
                    <a:lnTo>
                      <a:pt x="0" y="1730692"/>
                    </a:lnTo>
                    <a:lnTo>
                      <a:pt x="1143000" y="1730692"/>
                    </a:lnTo>
                    <a:lnTo>
                      <a:pt x="1376362" y="16192"/>
                    </a:lnTo>
                    <a:close/>
                    <a:moveTo>
                      <a:pt x="233362" y="16192"/>
                    </a:moveTo>
                    <a:cubicBezTo>
                      <a:pt x="409575" y="30479"/>
                      <a:pt x="587692" y="29527"/>
                      <a:pt x="763904" y="16192"/>
                    </a:cubicBezTo>
                    <a:cubicBezTo>
                      <a:pt x="967740" y="0"/>
                      <a:pt x="1172527" y="952"/>
                      <a:pt x="1376362" y="16192"/>
                    </a:cubicBezTo>
                    <a:cubicBezTo>
                      <a:pt x="1336357" y="218122"/>
                      <a:pt x="1313497" y="423862"/>
                      <a:pt x="1292542" y="629602"/>
                    </a:cubicBezTo>
                    <a:cubicBezTo>
                      <a:pt x="1272540" y="825817"/>
                      <a:pt x="1234440" y="1020127"/>
                      <a:pt x="1212532" y="1216342"/>
                    </a:cubicBezTo>
                    <a:cubicBezTo>
                      <a:pt x="1193482" y="1388745"/>
                      <a:pt x="1154430" y="1558289"/>
                      <a:pt x="1143000" y="1730692"/>
                    </a:cubicBezTo>
                    <a:cubicBezTo>
                      <a:pt x="961072" y="1718309"/>
                      <a:pt x="778192" y="1744027"/>
                      <a:pt x="595312" y="1730692"/>
                    </a:cubicBezTo>
                    <a:cubicBezTo>
                      <a:pt x="398145" y="1715452"/>
                      <a:pt x="198119" y="1733550"/>
                      <a:pt x="0" y="1730692"/>
                    </a:cubicBezTo>
                    <a:cubicBezTo>
                      <a:pt x="26669" y="1579245"/>
                      <a:pt x="56197" y="1426845"/>
                      <a:pt x="61912" y="1272539"/>
                    </a:cubicBezTo>
                    <a:cubicBezTo>
                      <a:pt x="68580" y="1122997"/>
                      <a:pt x="104775" y="975359"/>
                      <a:pt x="122872" y="825817"/>
                    </a:cubicBezTo>
                    <a:cubicBezTo>
                      <a:pt x="138112" y="702945"/>
                      <a:pt x="172402" y="581025"/>
                      <a:pt x="173355" y="456247"/>
                    </a:cubicBezTo>
                    <a:cubicBezTo>
                      <a:pt x="174307" y="308609"/>
                      <a:pt x="220027" y="163829"/>
                      <a:pt x="233362" y="16192"/>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4" name="Rounded Rectangle 7">
                <a:extLst>
                  <a:ext uri="{FF2B5EF4-FFF2-40B4-BE49-F238E27FC236}">
                    <a16:creationId xmlns:a16="http://schemas.microsoft.com/office/drawing/2014/main" id="{F3C9D542-B668-B4D3-32EC-266D22E1A3E4}"/>
                  </a:ext>
                </a:extLst>
              </p:cNvPr>
              <p:cNvSpPr/>
              <p:nvPr/>
            </p:nvSpPr>
            <p:spPr>
              <a:xfrm>
                <a:off x="1920198" y="2066925"/>
                <a:ext cx="270552" cy="355282"/>
              </a:xfrm>
              <a:custGeom>
                <a:avLst/>
                <a:gdLst/>
                <a:ahLst/>
                <a:cxnLst/>
                <a:rect l="0" t="0" r="0" b="0"/>
                <a:pathLst>
                  <a:path w="270552" h="355282">
                    <a:moveTo>
                      <a:pt x="0" y="342900"/>
                    </a:moveTo>
                    <a:lnTo>
                      <a:pt x="46715" y="0"/>
                    </a:lnTo>
                    <a:lnTo>
                      <a:pt x="270552" y="342900"/>
                    </a:lnTo>
                    <a:lnTo>
                      <a:pt x="0" y="342900"/>
                    </a:lnTo>
                    <a:close/>
                    <a:moveTo>
                      <a:pt x="42" y="342900"/>
                    </a:moveTo>
                    <a:cubicBezTo>
                      <a:pt x="29569" y="231457"/>
                      <a:pt x="44809" y="115252"/>
                      <a:pt x="46714" y="0"/>
                    </a:cubicBezTo>
                    <a:cubicBezTo>
                      <a:pt x="126724" y="110489"/>
                      <a:pt x="208639" y="220979"/>
                      <a:pt x="270552" y="342900"/>
                    </a:cubicBezTo>
                    <a:cubicBezTo>
                      <a:pt x="180064" y="344804"/>
                      <a:pt x="89577" y="355282"/>
                      <a:pt x="42" y="34290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5" name="Rounded Rectangle 8">
                <a:extLst>
                  <a:ext uri="{FF2B5EF4-FFF2-40B4-BE49-F238E27FC236}">
                    <a16:creationId xmlns:a16="http://schemas.microsoft.com/office/drawing/2014/main" id="{C23DC281-C327-B896-3A7F-E754C0798332}"/>
                  </a:ext>
                </a:extLst>
              </p:cNvPr>
              <p:cNvSpPr/>
              <p:nvPr/>
            </p:nvSpPr>
            <p:spPr>
              <a:xfrm>
                <a:off x="361950" y="3308985"/>
                <a:ext cx="290512" cy="472440"/>
              </a:xfrm>
              <a:custGeom>
                <a:avLst/>
                <a:gdLst/>
                <a:ahLst/>
                <a:cxnLst/>
                <a:rect l="0" t="0" r="0" b="0"/>
                <a:pathLst>
                  <a:path w="290512" h="472440">
                    <a:moveTo>
                      <a:pt x="228600" y="472440"/>
                    </a:moveTo>
                    <a:lnTo>
                      <a:pt x="290512" y="15240"/>
                    </a:lnTo>
                    <a:lnTo>
                      <a:pt x="0" y="15240"/>
                    </a:lnTo>
                    <a:close/>
                    <a:moveTo>
                      <a:pt x="228600" y="472440"/>
                    </a:moveTo>
                    <a:cubicBezTo>
                      <a:pt x="164782" y="314325"/>
                      <a:pt x="88582" y="160972"/>
                      <a:pt x="0" y="15240"/>
                    </a:cubicBezTo>
                    <a:cubicBezTo>
                      <a:pt x="96202" y="8572"/>
                      <a:pt x="195262" y="0"/>
                      <a:pt x="290512" y="15240"/>
                    </a:cubicBezTo>
                    <a:cubicBezTo>
                      <a:pt x="273367" y="168592"/>
                      <a:pt x="261937" y="321945"/>
                      <a:pt x="228600" y="47244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66" name="Group 65">
              <a:extLst>
                <a:ext uri="{FF2B5EF4-FFF2-40B4-BE49-F238E27FC236}">
                  <a16:creationId xmlns:a16="http://schemas.microsoft.com/office/drawing/2014/main" id="{7031B58F-B241-55B3-0C14-4D09960E29FF}"/>
                </a:ext>
              </a:extLst>
            </p:cNvPr>
            <p:cNvGrpSpPr/>
            <p:nvPr/>
          </p:nvGrpSpPr>
          <p:grpSpPr>
            <a:xfrm>
              <a:off x="4638055" y="4079616"/>
              <a:ext cx="1645920" cy="1842135"/>
              <a:chOff x="2009156" y="1991677"/>
              <a:chExt cx="1645920" cy="1842135"/>
            </a:xfrm>
          </p:grpSpPr>
          <p:sp>
            <p:nvSpPr>
              <p:cNvPr id="101" name="Rounded Rectangle 10">
                <a:extLst>
                  <a:ext uri="{FF2B5EF4-FFF2-40B4-BE49-F238E27FC236}">
                    <a16:creationId xmlns:a16="http://schemas.microsoft.com/office/drawing/2014/main" id="{A244EDBF-8DAD-70EE-9B1E-AD85DA77218C}"/>
                  </a:ext>
                </a:extLst>
              </p:cNvPr>
              <p:cNvSpPr/>
              <p:nvPr/>
            </p:nvSpPr>
            <p:spPr>
              <a:xfrm>
                <a:off x="2009156" y="1991677"/>
                <a:ext cx="1472565" cy="1842135"/>
              </a:xfrm>
              <a:custGeom>
                <a:avLst/>
                <a:gdLst/>
                <a:ahLst/>
                <a:cxnLst/>
                <a:rect l="0" t="0" r="0" b="0"/>
                <a:pathLst>
                  <a:path w="1472565" h="1842135">
                    <a:moveTo>
                      <a:pt x="1456372" y="108585"/>
                    </a:moveTo>
                    <a:lnTo>
                      <a:pt x="1306830" y="226695"/>
                    </a:lnTo>
                    <a:lnTo>
                      <a:pt x="1243012" y="145732"/>
                    </a:lnTo>
                    <a:lnTo>
                      <a:pt x="1423035" y="66675"/>
                    </a:lnTo>
                    <a:lnTo>
                      <a:pt x="1456372" y="108585"/>
                    </a:lnTo>
                    <a:moveTo>
                      <a:pt x="1243012" y="145732"/>
                    </a:moveTo>
                    <a:lnTo>
                      <a:pt x="1423035" y="66675"/>
                    </a:lnTo>
                    <a:lnTo>
                      <a:pt x="1472565" y="365760"/>
                    </a:lnTo>
                    <a:lnTo>
                      <a:pt x="1295399" y="465772"/>
                    </a:lnTo>
                    <a:lnTo>
                      <a:pt x="1243012" y="145732"/>
                    </a:lnTo>
                    <a:moveTo>
                      <a:pt x="1472565" y="365760"/>
                    </a:moveTo>
                    <a:lnTo>
                      <a:pt x="1066799" y="20002"/>
                    </a:lnTo>
                    <a:lnTo>
                      <a:pt x="919162" y="144780"/>
                    </a:lnTo>
                    <a:lnTo>
                      <a:pt x="1295399" y="465772"/>
                    </a:lnTo>
                    <a:lnTo>
                      <a:pt x="1472565" y="365760"/>
                    </a:lnTo>
                    <a:moveTo>
                      <a:pt x="919162" y="144780"/>
                    </a:moveTo>
                    <a:lnTo>
                      <a:pt x="1234440" y="680085"/>
                    </a:lnTo>
                    <a:lnTo>
                      <a:pt x="1381124" y="555307"/>
                    </a:lnTo>
                    <a:lnTo>
                      <a:pt x="1066799" y="20002"/>
                    </a:lnTo>
                    <a:lnTo>
                      <a:pt x="919162" y="144780"/>
                    </a:lnTo>
                    <a:moveTo>
                      <a:pt x="1381124" y="555307"/>
                    </a:moveTo>
                    <a:lnTo>
                      <a:pt x="741044" y="24764"/>
                    </a:lnTo>
                    <a:lnTo>
                      <a:pt x="606742" y="160020"/>
                    </a:lnTo>
                    <a:lnTo>
                      <a:pt x="1234440" y="680085"/>
                    </a:lnTo>
                    <a:lnTo>
                      <a:pt x="1381124" y="555307"/>
                    </a:lnTo>
                    <a:moveTo>
                      <a:pt x="606742" y="160020"/>
                    </a:moveTo>
                    <a:lnTo>
                      <a:pt x="741044" y="24764"/>
                    </a:lnTo>
                    <a:lnTo>
                      <a:pt x="1374457" y="781050"/>
                    </a:lnTo>
                    <a:lnTo>
                      <a:pt x="1240155" y="918210"/>
                    </a:lnTo>
                    <a:lnTo>
                      <a:pt x="606742" y="160020"/>
                    </a:lnTo>
                    <a:moveTo>
                      <a:pt x="1374457" y="781050"/>
                    </a:moveTo>
                    <a:lnTo>
                      <a:pt x="394335" y="0"/>
                    </a:lnTo>
                    <a:lnTo>
                      <a:pt x="263842" y="140017"/>
                    </a:lnTo>
                    <a:lnTo>
                      <a:pt x="1240155" y="918210"/>
                    </a:lnTo>
                    <a:lnTo>
                      <a:pt x="1374457" y="781050"/>
                    </a:lnTo>
                    <a:moveTo>
                      <a:pt x="263842" y="140017"/>
                    </a:moveTo>
                    <a:lnTo>
                      <a:pt x="1227772" y="1173480"/>
                    </a:lnTo>
                    <a:lnTo>
                      <a:pt x="1358265" y="1033462"/>
                    </a:lnTo>
                    <a:lnTo>
                      <a:pt x="394335" y="0"/>
                    </a:lnTo>
                    <a:lnTo>
                      <a:pt x="263842" y="140017"/>
                    </a:lnTo>
                    <a:moveTo>
                      <a:pt x="1358265" y="1033462"/>
                    </a:moveTo>
                    <a:lnTo>
                      <a:pt x="391477" y="256222"/>
                    </a:lnTo>
                    <a:lnTo>
                      <a:pt x="262889" y="397192"/>
                    </a:lnTo>
                    <a:lnTo>
                      <a:pt x="1227772" y="1173480"/>
                    </a:lnTo>
                    <a:lnTo>
                      <a:pt x="1358265" y="1033462"/>
                    </a:lnTo>
                    <a:moveTo>
                      <a:pt x="262889" y="397192"/>
                    </a:moveTo>
                    <a:lnTo>
                      <a:pt x="1221105" y="1384935"/>
                    </a:lnTo>
                    <a:lnTo>
                      <a:pt x="1345882" y="1240155"/>
                    </a:lnTo>
                    <a:lnTo>
                      <a:pt x="391477" y="256222"/>
                    </a:lnTo>
                    <a:lnTo>
                      <a:pt x="262889" y="397192"/>
                    </a:lnTo>
                    <a:moveTo>
                      <a:pt x="1345882" y="1240155"/>
                    </a:moveTo>
                    <a:lnTo>
                      <a:pt x="318135" y="510539"/>
                    </a:lnTo>
                    <a:lnTo>
                      <a:pt x="193357" y="655319"/>
                    </a:lnTo>
                    <a:lnTo>
                      <a:pt x="1221105" y="1384935"/>
                    </a:lnTo>
                    <a:lnTo>
                      <a:pt x="1345882" y="1240155"/>
                    </a:lnTo>
                    <a:moveTo>
                      <a:pt x="193357" y="655319"/>
                    </a:moveTo>
                    <a:lnTo>
                      <a:pt x="1161097" y="1664969"/>
                    </a:lnTo>
                    <a:lnTo>
                      <a:pt x="1290637" y="1524952"/>
                    </a:lnTo>
                    <a:lnTo>
                      <a:pt x="318135" y="510539"/>
                    </a:lnTo>
                    <a:lnTo>
                      <a:pt x="193357" y="655319"/>
                    </a:lnTo>
                    <a:moveTo>
                      <a:pt x="1290637" y="1524952"/>
                    </a:moveTo>
                    <a:lnTo>
                      <a:pt x="324802" y="734377"/>
                    </a:lnTo>
                    <a:lnTo>
                      <a:pt x="192404" y="871537"/>
                    </a:lnTo>
                    <a:lnTo>
                      <a:pt x="1161097" y="1664969"/>
                    </a:lnTo>
                    <a:lnTo>
                      <a:pt x="1290637" y="1524952"/>
                    </a:lnTo>
                    <a:moveTo>
                      <a:pt x="192404" y="871537"/>
                    </a:moveTo>
                    <a:lnTo>
                      <a:pt x="1020127" y="1815465"/>
                    </a:lnTo>
                    <a:lnTo>
                      <a:pt x="1151572" y="1676400"/>
                    </a:lnTo>
                    <a:lnTo>
                      <a:pt x="324802" y="734377"/>
                    </a:lnTo>
                    <a:lnTo>
                      <a:pt x="192404" y="871537"/>
                    </a:lnTo>
                    <a:moveTo>
                      <a:pt x="1151572" y="1676400"/>
                    </a:moveTo>
                    <a:lnTo>
                      <a:pt x="268604" y="983932"/>
                    </a:lnTo>
                    <a:lnTo>
                      <a:pt x="139064" y="1123950"/>
                    </a:lnTo>
                    <a:lnTo>
                      <a:pt x="1020127" y="1815465"/>
                    </a:lnTo>
                    <a:lnTo>
                      <a:pt x="1151572" y="1676400"/>
                    </a:lnTo>
                    <a:moveTo>
                      <a:pt x="139064" y="1123950"/>
                    </a:moveTo>
                    <a:lnTo>
                      <a:pt x="797242" y="1842135"/>
                    </a:lnTo>
                    <a:lnTo>
                      <a:pt x="925830" y="1701165"/>
                    </a:lnTo>
                    <a:lnTo>
                      <a:pt x="268604" y="983932"/>
                    </a:lnTo>
                    <a:lnTo>
                      <a:pt x="139064" y="1123950"/>
                    </a:lnTo>
                    <a:moveTo>
                      <a:pt x="925830" y="1701165"/>
                    </a:moveTo>
                    <a:lnTo>
                      <a:pt x="264794" y="1195387"/>
                    </a:lnTo>
                    <a:lnTo>
                      <a:pt x="119062" y="1323975"/>
                    </a:lnTo>
                    <a:lnTo>
                      <a:pt x="797242" y="1842135"/>
                    </a:lnTo>
                    <a:lnTo>
                      <a:pt x="925830" y="1701165"/>
                    </a:lnTo>
                    <a:moveTo>
                      <a:pt x="119062" y="1323975"/>
                    </a:moveTo>
                    <a:lnTo>
                      <a:pt x="264794" y="1195387"/>
                    </a:lnTo>
                    <a:lnTo>
                      <a:pt x="560069" y="1699260"/>
                    </a:lnTo>
                    <a:lnTo>
                      <a:pt x="406717" y="1815465"/>
                    </a:lnTo>
                    <a:lnTo>
                      <a:pt x="119062" y="1323975"/>
                    </a:lnTo>
                    <a:moveTo>
                      <a:pt x="560069" y="1699260"/>
                    </a:moveTo>
                    <a:lnTo>
                      <a:pt x="258127" y="1387792"/>
                    </a:lnTo>
                    <a:lnTo>
                      <a:pt x="62864" y="1460182"/>
                    </a:lnTo>
                    <a:lnTo>
                      <a:pt x="406717" y="1815465"/>
                    </a:lnTo>
                    <a:lnTo>
                      <a:pt x="560069" y="1699260"/>
                    </a:lnTo>
                    <a:moveTo>
                      <a:pt x="62864" y="1460182"/>
                    </a:moveTo>
                    <a:lnTo>
                      <a:pt x="40957" y="1819275"/>
                    </a:lnTo>
                    <a:lnTo>
                      <a:pt x="234314" y="1770697"/>
                    </a:lnTo>
                    <a:lnTo>
                      <a:pt x="258127" y="1387792"/>
                    </a:lnTo>
                    <a:lnTo>
                      <a:pt x="62864" y="1460182"/>
                    </a:lnTo>
                    <a:moveTo>
                      <a:pt x="234314" y="1770697"/>
                    </a:moveTo>
                    <a:lnTo>
                      <a:pt x="161925" y="1654492"/>
                    </a:lnTo>
                    <a:lnTo>
                      <a:pt x="0" y="1755457"/>
                    </a:lnTo>
                    <a:lnTo>
                      <a:pt x="40957" y="1819275"/>
                    </a:lnTo>
                    <a:lnTo>
                      <a:pt x="234314" y="1770697"/>
                    </a:lnTo>
                  </a:path>
                </a:pathLst>
              </a:custGeom>
              <a:solidFill>
                <a:srgbClr val="C8FFE5"/>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2" name="Rounded Rectangle 11">
                <a:extLst>
                  <a:ext uri="{FF2B5EF4-FFF2-40B4-BE49-F238E27FC236}">
                    <a16:creationId xmlns:a16="http://schemas.microsoft.com/office/drawing/2014/main" id="{2EB831B8-3244-3AD6-EA3D-DDF477677F1C}"/>
                  </a:ext>
                </a:extLst>
              </p:cNvPr>
              <p:cNvSpPr/>
              <p:nvPr/>
            </p:nvSpPr>
            <p:spPr>
              <a:xfrm>
                <a:off x="3390281" y="2132647"/>
                <a:ext cx="264795" cy="268604"/>
              </a:xfrm>
              <a:custGeom>
                <a:avLst/>
                <a:gdLst/>
                <a:ahLst/>
                <a:cxnLst/>
                <a:rect l="0" t="0" r="0" b="0"/>
                <a:pathLst>
                  <a:path w="264795" h="268604">
                    <a:moveTo>
                      <a:pt x="0" y="92392"/>
                    </a:moveTo>
                    <a:lnTo>
                      <a:pt x="98107" y="268604"/>
                    </a:lnTo>
                    <a:lnTo>
                      <a:pt x="264795" y="176212"/>
                    </a:lnTo>
                    <a:lnTo>
                      <a:pt x="166687" y="0"/>
                    </a:lnTo>
                    <a:lnTo>
                      <a:pt x="0" y="92392"/>
                    </a:lnTo>
                  </a:path>
                </a:pathLst>
              </a:custGeom>
              <a:solidFill>
                <a:srgbClr val="C8FFE5"/>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67" name="Group 66">
              <a:extLst>
                <a:ext uri="{FF2B5EF4-FFF2-40B4-BE49-F238E27FC236}">
                  <a16:creationId xmlns:a16="http://schemas.microsoft.com/office/drawing/2014/main" id="{8BFB0F0B-90BF-7C21-CB12-AAD1BD57FB11}"/>
                </a:ext>
              </a:extLst>
            </p:cNvPr>
            <p:cNvGrpSpPr/>
            <p:nvPr/>
          </p:nvGrpSpPr>
          <p:grpSpPr>
            <a:xfrm>
              <a:off x="4472320" y="4139624"/>
              <a:ext cx="1828800" cy="1737360"/>
              <a:chOff x="1843421" y="2051685"/>
              <a:chExt cx="1828800" cy="1737360"/>
            </a:xfrm>
          </p:grpSpPr>
          <p:sp>
            <p:nvSpPr>
              <p:cNvPr id="98" name="Rounded Rectangle 13">
                <a:extLst>
                  <a:ext uri="{FF2B5EF4-FFF2-40B4-BE49-F238E27FC236}">
                    <a16:creationId xmlns:a16="http://schemas.microsoft.com/office/drawing/2014/main" id="{760B6E5E-47D2-5515-E6EF-40FC1D09DED4}"/>
                  </a:ext>
                </a:extLst>
              </p:cNvPr>
              <p:cNvSpPr/>
              <p:nvPr/>
            </p:nvSpPr>
            <p:spPr>
              <a:xfrm>
                <a:off x="2072021" y="2051685"/>
                <a:ext cx="1376362" cy="1737360"/>
              </a:xfrm>
              <a:custGeom>
                <a:avLst/>
                <a:gdLst/>
                <a:ahLst/>
                <a:cxnLst/>
                <a:rect l="0" t="0" r="0" b="0"/>
                <a:pathLst>
                  <a:path w="1376362" h="1737360">
                    <a:moveTo>
                      <a:pt x="233362" y="15239"/>
                    </a:moveTo>
                    <a:lnTo>
                      <a:pt x="0" y="1729740"/>
                    </a:lnTo>
                    <a:lnTo>
                      <a:pt x="1143000" y="1729740"/>
                    </a:lnTo>
                    <a:lnTo>
                      <a:pt x="1376362" y="15239"/>
                    </a:lnTo>
                    <a:close/>
                    <a:moveTo>
                      <a:pt x="233362" y="15239"/>
                    </a:moveTo>
                    <a:cubicBezTo>
                      <a:pt x="423862" y="6667"/>
                      <a:pt x="615315" y="14287"/>
                      <a:pt x="806767" y="15239"/>
                    </a:cubicBezTo>
                    <a:cubicBezTo>
                      <a:pt x="996315" y="15239"/>
                      <a:pt x="1186815" y="0"/>
                      <a:pt x="1376362" y="15239"/>
                    </a:cubicBezTo>
                    <a:cubicBezTo>
                      <a:pt x="1361122" y="198119"/>
                      <a:pt x="1343977" y="381000"/>
                      <a:pt x="1302067" y="559117"/>
                    </a:cubicBezTo>
                    <a:cubicBezTo>
                      <a:pt x="1259205" y="746760"/>
                      <a:pt x="1240155" y="939165"/>
                      <a:pt x="1224915" y="1130617"/>
                    </a:cubicBezTo>
                    <a:cubicBezTo>
                      <a:pt x="1208722" y="1331594"/>
                      <a:pt x="1175384" y="1530667"/>
                      <a:pt x="1143000" y="1729740"/>
                    </a:cubicBezTo>
                    <a:cubicBezTo>
                      <a:pt x="950595" y="1737360"/>
                      <a:pt x="758190" y="1733549"/>
                      <a:pt x="565784" y="1729740"/>
                    </a:cubicBezTo>
                    <a:cubicBezTo>
                      <a:pt x="377190" y="1725930"/>
                      <a:pt x="187642" y="1714499"/>
                      <a:pt x="0" y="1729740"/>
                    </a:cubicBezTo>
                    <a:cubicBezTo>
                      <a:pt x="34289" y="1456372"/>
                      <a:pt x="73342" y="1183957"/>
                      <a:pt x="111442" y="911542"/>
                    </a:cubicBezTo>
                    <a:cubicBezTo>
                      <a:pt x="152400" y="612457"/>
                      <a:pt x="209550" y="316229"/>
                      <a:pt x="233362" y="15239"/>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9" name="Rounded Rectangle 14">
                <a:extLst>
                  <a:ext uri="{FF2B5EF4-FFF2-40B4-BE49-F238E27FC236}">
                    <a16:creationId xmlns:a16="http://schemas.microsoft.com/office/drawing/2014/main" id="{ACE6E1D9-A261-97DC-DB05-52E6FF00844A}"/>
                  </a:ext>
                </a:extLst>
              </p:cNvPr>
              <p:cNvSpPr/>
              <p:nvPr/>
            </p:nvSpPr>
            <p:spPr>
              <a:xfrm>
                <a:off x="3401669" y="2066925"/>
                <a:ext cx="270552" cy="353377"/>
              </a:xfrm>
              <a:custGeom>
                <a:avLst/>
                <a:gdLst/>
                <a:ahLst/>
                <a:cxnLst/>
                <a:rect l="0" t="0" r="0" b="0"/>
                <a:pathLst>
                  <a:path w="270552" h="353377">
                    <a:moveTo>
                      <a:pt x="0" y="342900"/>
                    </a:moveTo>
                    <a:lnTo>
                      <a:pt x="46715" y="0"/>
                    </a:lnTo>
                    <a:lnTo>
                      <a:pt x="270552" y="342900"/>
                    </a:lnTo>
                    <a:lnTo>
                      <a:pt x="0" y="342900"/>
                    </a:lnTo>
                    <a:close/>
                    <a:moveTo>
                      <a:pt x="42" y="342900"/>
                    </a:moveTo>
                    <a:cubicBezTo>
                      <a:pt x="6709" y="227647"/>
                      <a:pt x="30522" y="114300"/>
                      <a:pt x="46714" y="0"/>
                    </a:cubicBezTo>
                    <a:cubicBezTo>
                      <a:pt x="106722" y="122872"/>
                      <a:pt x="208639" y="220979"/>
                      <a:pt x="270552" y="342900"/>
                    </a:cubicBezTo>
                    <a:cubicBezTo>
                      <a:pt x="181017" y="353377"/>
                      <a:pt x="89577" y="333375"/>
                      <a:pt x="42" y="34290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0" name="Rounded Rectangle 15">
                <a:extLst>
                  <a:ext uri="{FF2B5EF4-FFF2-40B4-BE49-F238E27FC236}">
                    <a16:creationId xmlns:a16="http://schemas.microsoft.com/office/drawing/2014/main" id="{1C72B858-474F-BAB1-C90F-6221EFE40425}"/>
                  </a:ext>
                </a:extLst>
              </p:cNvPr>
              <p:cNvSpPr/>
              <p:nvPr/>
            </p:nvSpPr>
            <p:spPr>
              <a:xfrm>
                <a:off x="1843421" y="3309937"/>
                <a:ext cx="290512" cy="471487"/>
              </a:xfrm>
              <a:custGeom>
                <a:avLst/>
                <a:gdLst/>
                <a:ahLst/>
                <a:cxnLst/>
                <a:rect l="0" t="0" r="0" b="0"/>
                <a:pathLst>
                  <a:path w="290512" h="471487">
                    <a:moveTo>
                      <a:pt x="228600" y="471487"/>
                    </a:moveTo>
                    <a:lnTo>
                      <a:pt x="290512" y="14287"/>
                    </a:lnTo>
                    <a:lnTo>
                      <a:pt x="0" y="14287"/>
                    </a:lnTo>
                    <a:close/>
                    <a:moveTo>
                      <a:pt x="228600" y="471487"/>
                    </a:moveTo>
                    <a:cubicBezTo>
                      <a:pt x="144779" y="322897"/>
                      <a:pt x="75247" y="166687"/>
                      <a:pt x="0" y="14287"/>
                    </a:cubicBezTo>
                    <a:cubicBezTo>
                      <a:pt x="95250" y="31432"/>
                      <a:pt x="194310" y="0"/>
                      <a:pt x="290512" y="14287"/>
                    </a:cubicBezTo>
                    <a:cubicBezTo>
                      <a:pt x="280987" y="167640"/>
                      <a:pt x="240029" y="318134"/>
                      <a:pt x="228600" y="471487"/>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68" name="Group 67">
              <a:extLst>
                <a:ext uri="{FF2B5EF4-FFF2-40B4-BE49-F238E27FC236}">
                  <a16:creationId xmlns:a16="http://schemas.microsoft.com/office/drawing/2014/main" id="{94158073-D380-0994-865A-4AD9177D52C8}"/>
                </a:ext>
              </a:extLst>
            </p:cNvPr>
            <p:cNvGrpSpPr/>
            <p:nvPr/>
          </p:nvGrpSpPr>
          <p:grpSpPr>
            <a:xfrm>
              <a:off x="6148424" y="4110096"/>
              <a:ext cx="1621155" cy="1829752"/>
              <a:chOff x="3519525" y="2022157"/>
              <a:chExt cx="1621155" cy="1829752"/>
            </a:xfrm>
          </p:grpSpPr>
          <p:sp>
            <p:nvSpPr>
              <p:cNvPr id="96" name="Rounded Rectangle 17">
                <a:extLst>
                  <a:ext uri="{FF2B5EF4-FFF2-40B4-BE49-F238E27FC236}">
                    <a16:creationId xmlns:a16="http://schemas.microsoft.com/office/drawing/2014/main" id="{AED13B8B-B57A-91DA-62C1-3CD5B53969BC}"/>
                  </a:ext>
                </a:extLst>
              </p:cNvPr>
              <p:cNvSpPr/>
              <p:nvPr/>
            </p:nvSpPr>
            <p:spPr>
              <a:xfrm>
                <a:off x="3519525" y="2022157"/>
                <a:ext cx="1437322" cy="1829752"/>
              </a:xfrm>
              <a:custGeom>
                <a:avLst/>
                <a:gdLst/>
                <a:ahLst/>
                <a:cxnLst/>
                <a:rect l="0" t="0" r="0" b="0"/>
                <a:pathLst>
                  <a:path w="1437322" h="1829752">
                    <a:moveTo>
                      <a:pt x="1437322" y="80962"/>
                    </a:moveTo>
                    <a:lnTo>
                      <a:pt x="1366837" y="29527"/>
                    </a:lnTo>
                    <a:lnTo>
                      <a:pt x="1187767" y="134302"/>
                    </a:lnTo>
                    <a:lnTo>
                      <a:pt x="1324927" y="235267"/>
                    </a:lnTo>
                    <a:lnTo>
                      <a:pt x="1437322" y="80962"/>
                    </a:lnTo>
                    <a:moveTo>
                      <a:pt x="1187767" y="134302"/>
                    </a:moveTo>
                    <a:lnTo>
                      <a:pt x="1366837" y="29527"/>
                    </a:lnTo>
                    <a:lnTo>
                      <a:pt x="1403984" y="314325"/>
                    </a:lnTo>
                    <a:lnTo>
                      <a:pt x="1224915" y="410527"/>
                    </a:lnTo>
                    <a:lnTo>
                      <a:pt x="1187767" y="134302"/>
                    </a:lnTo>
                    <a:moveTo>
                      <a:pt x="1403984" y="314325"/>
                    </a:moveTo>
                    <a:lnTo>
                      <a:pt x="1042987" y="0"/>
                    </a:lnTo>
                    <a:lnTo>
                      <a:pt x="898207" y="126682"/>
                    </a:lnTo>
                    <a:lnTo>
                      <a:pt x="1224915" y="410527"/>
                    </a:lnTo>
                    <a:lnTo>
                      <a:pt x="1403984" y="314325"/>
                    </a:lnTo>
                    <a:moveTo>
                      <a:pt x="898207" y="126682"/>
                    </a:moveTo>
                    <a:lnTo>
                      <a:pt x="1243965" y="649604"/>
                    </a:lnTo>
                    <a:lnTo>
                      <a:pt x="1385887" y="519112"/>
                    </a:lnTo>
                    <a:lnTo>
                      <a:pt x="1042987" y="0"/>
                    </a:lnTo>
                    <a:lnTo>
                      <a:pt x="898207" y="126682"/>
                    </a:lnTo>
                    <a:moveTo>
                      <a:pt x="1385887" y="519112"/>
                    </a:moveTo>
                    <a:lnTo>
                      <a:pt x="737234" y="10477"/>
                    </a:lnTo>
                    <a:lnTo>
                      <a:pt x="605790" y="150494"/>
                    </a:lnTo>
                    <a:lnTo>
                      <a:pt x="1243965" y="649604"/>
                    </a:lnTo>
                    <a:lnTo>
                      <a:pt x="1385887" y="519112"/>
                    </a:lnTo>
                    <a:moveTo>
                      <a:pt x="605790" y="150494"/>
                    </a:moveTo>
                    <a:lnTo>
                      <a:pt x="1211580" y="838200"/>
                    </a:lnTo>
                    <a:lnTo>
                      <a:pt x="1341120" y="696277"/>
                    </a:lnTo>
                    <a:lnTo>
                      <a:pt x="737234" y="10477"/>
                    </a:lnTo>
                    <a:lnTo>
                      <a:pt x="605790" y="150494"/>
                    </a:lnTo>
                    <a:moveTo>
                      <a:pt x="1341120" y="696277"/>
                    </a:moveTo>
                    <a:lnTo>
                      <a:pt x="408622" y="13334"/>
                    </a:lnTo>
                    <a:lnTo>
                      <a:pt x="279082" y="154304"/>
                    </a:lnTo>
                    <a:lnTo>
                      <a:pt x="1211580" y="838200"/>
                    </a:lnTo>
                    <a:lnTo>
                      <a:pt x="1341120" y="696277"/>
                    </a:lnTo>
                    <a:moveTo>
                      <a:pt x="279082" y="154304"/>
                    </a:moveTo>
                    <a:lnTo>
                      <a:pt x="1169670" y="1166812"/>
                    </a:lnTo>
                    <a:lnTo>
                      <a:pt x="1301115" y="1028700"/>
                    </a:lnTo>
                    <a:lnTo>
                      <a:pt x="408622" y="13334"/>
                    </a:lnTo>
                    <a:lnTo>
                      <a:pt x="279082" y="154304"/>
                    </a:lnTo>
                    <a:moveTo>
                      <a:pt x="1301115" y="1028700"/>
                    </a:moveTo>
                    <a:lnTo>
                      <a:pt x="1169670" y="1166812"/>
                    </a:lnTo>
                    <a:lnTo>
                      <a:pt x="154304" y="351472"/>
                    </a:lnTo>
                    <a:lnTo>
                      <a:pt x="280034" y="207644"/>
                    </a:lnTo>
                    <a:lnTo>
                      <a:pt x="1301115" y="1028700"/>
                    </a:lnTo>
                    <a:moveTo>
                      <a:pt x="154304" y="351472"/>
                    </a:moveTo>
                    <a:lnTo>
                      <a:pt x="1193482" y="1346834"/>
                    </a:lnTo>
                    <a:lnTo>
                      <a:pt x="1315402" y="1200150"/>
                    </a:lnTo>
                    <a:lnTo>
                      <a:pt x="280034" y="207644"/>
                    </a:lnTo>
                    <a:lnTo>
                      <a:pt x="154304" y="351472"/>
                    </a:lnTo>
                    <a:moveTo>
                      <a:pt x="1315402" y="1200150"/>
                    </a:moveTo>
                    <a:lnTo>
                      <a:pt x="1193482" y="1346834"/>
                    </a:lnTo>
                    <a:lnTo>
                      <a:pt x="179070" y="616267"/>
                    </a:lnTo>
                    <a:lnTo>
                      <a:pt x="301942" y="470534"/>
                    </a:lnTo>
                    <a:lnTo>
                      <a:pt x="1315402" y="1200150"/>
                    </a:lnTo>
                    <a:moveTo>
                      <a:pt x="179070" y="616267"/>
                    </a:moveTo>
                    <a:lnTo>
                      <a:pt x="1134427" y="1558289"/>
                    </a:lnTo>
                    <a:lnTo>
                      <a:pt x="1260157" y="1414462"/>
                    </a:lnTo>
                    <a:lnTo>
                      <a:pt x="301942" y="470534"/>
                    </a:lnTo>
                    <a:lnTo>
                      <a:pt x="179070" y="616267"/>
                    </a:lnTo>
                    <a:moveTo>
                      <a:pt x="1260157" y="1414462"/>
                    </a:moveTo>
                    <a:lnTo>
                      <a:pt x="281940" y="658177"/>
                    </a:lnTo>
                    <a:lnTo>
                      <a:pt x="151447" y="797242"/>
                    </a:lnTo>
                    <a:lnTo>
                      <a:pt x="1134427" y="1558289"/>
                    </a:lnTo>
                    <a:lnTo>
                      <a:pt x="1260157" y="1414462"/>
                    </a:lnTo>
                    <a:moveTo>
                      <a:pt x="151447" y="797242"/>
                    </a:moveTo>
                    <a:lnTo>
                      <a:pt x="1062990" y="1829752"/>
                    </a:lnTo>
                    <a:lnTo>
                      <a:pt x="1194434" y="1691639"/>
                    </a:lnTo>
                    <a:lnTo>
                      <a:pt x="281940" y="658177"/>
                    </a:lnTo>
                    <a:lnTo>
                      <a:pt x="151447" y="797242"/>
                    </a:lnTo>
                    <a:moveTo>
                      <a:pt x="1194434" y="1691639"/>
                    </a:moveTo>
                    <a:lnTo>
                      <a:pt x="259079" y="951547"/>
                    </a:lnTo>
                    <a:lnTo>
                      <a:pt x="122872" y="1086802"/>
                    </a:lnTo>
                    <a:lnTo>
                      <a:pt x="1062990" y="1829752"/>
                    </a:lnTo>
                    <a:lnTo>
                      <a:pt x="1194434" y="1691639"/>
                    </a:lnTo>
                    <a:moveTo>
                      <a:pt x="122872" y="1086802"/>
                    </a:moveTo>
                    <a:lnTo>
                      <a:pt x="259079" y="951547"/>
                    </a:lnTo>
                    <a:lnTo>
                      <a:pt x="803909" y="1645920"/>
                    </a:lnTo>
                    <a:lnTo>
                      <a:pt x="668654" y="1782127"/>
                    </a:lnTo>
                    <a:lnTo>
                      <a:pt x="122872" y="1086802"/>
                    </a:lnTo>
                    <a:moveTo>
                      <a:pt x="803909" y="1645920"/>
                    </a:moveTo>
                    <a:lnTo>
                      <a:pt x="189547" y="1180147"/>
                    </a:lnTo>
                    <a:lnTo>
                      <a:pt x="53340" y="1315402"/>
                    </a:lnTo>
                    <a:lnTo>
                      <a:pt x="668654" y="1782127"/>
                    </a:lnTo>
                    <a:lnTo>
                      <a:pt x="803909" y="1645920"/>
                    </a:lnTo>
                    <a:moveTo>
                      <a:pt x="53340" y="1315402"/>
                    </a:moveTo>
                    <a:lnTo>
                      <a:pt x="404812" y="1787842"/>
                    </a:lnTo>
                    <a:lnTo>
                      <a:pt x="539115" y="1648777"/>
                    </a:lnTo>
                    <a:lnTo>
                      <a:pt x="189547" y="1180147"/>
                    </a:lnTo>
                    <a:lnTo>
                      <a:pt x="53340" y="1315402"/>
                    </a:lnTo>
                    <a:moveTo>
                      <a:pt x="539115" y="1648777"/>
                    </a:moveTo>
                    <a:lnTo>
                      <a:pt x="167640" y="1392555"/>
                    </a:lnTo>
                    <a:lnTo>
                      <a:pt x="0" y="1507807"/>
                    </a:lnTo>
                    <a:lnTo>
                      <a:pt x="404812" y="1787842"/>
                    </a:lnTo>
                    <a:lnTo>
                      <a:pt x="539115" y="1648777"/>
                    </a:lnTo>
                    <a:moveTo>
                      <a:pt x="0" y="1507807"/>
                    </a:moveTo>
                    <a:lnTo>
                      <a:pt x="71437" y="1806892"/>
                    </a:lnTo>
                    <a:lnTo>
                      <a:pt x="237172" y="1679257"/>
                    </a:lnTo>
                    <a:lnTo>
                      <a:pt x="167640" y="1392555"/>
                    </a:lnTo>
                    <a:lnTo>
                      <a:pt x="0" y="1507807"/>
                    </a:lnTo>
                    <a:moveTo>
                      <a:pt x="237172" y="1679257"/>
                    </a:moveTo>
                    <a:lnTo>
                      <a:pt x="71437" y="1806892"/>
                    </a:lnTo>
                    <a:lnTo>
                      <a:pt x="2857" y="1768792"/>
                    </a:lnTo>
                    <a:lnTo>
                      <a:pt x="93345" y="1601152"/>
                    </a:lnTo>
                    <a:lnTo>
                      <a:pt x="237172" y="1679257"/>
                    </a:lnTo>
                  </a:path>
                </a:pathLst>
              </a:custGeom>
              <a:solidFill>
                <a:srgbClr val="E9FFB9"/>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7" name="Rounded Rectangle 18">
                <a:extLst>
                  <a:ext uri="{FF2B5EF4-FFF2-40B4-BE49-F238E27FC236}">
                    <a16:creationId xmlns:a16="http://schemas.microsoft.com/office/drawing/2014/main" id="{08AE11F6-3781-3C7C-B0CE-4FE3E5AF9B09}"/>
                  </a:ext>
                </a:extLst>
              </p:cNvPr>
              <p:cNvSpPr/>
              <p:nvPr/>
            </p:nvSpPr>
            <p:spPr>
              <a:xfrm>
                <a:off x="4875885" y="2132647"/>
                <a:ext cx="264795" cy="268604"/>
              </a:xfrm>
              <a:custGeom>
                <a:avLst/>
                <a:gdLst/>
                <a:ahLst/>
                <a:cxnLst/>
                <a:rect l="0" t="0" r="0" b="0"/>
                <a:pathLst>
                  <a:path w="264795" h="268604">
                    <a:moveTo>
                      <a:pt x="0" y="92392"/>
                    </a:moveTo>
                    <a:lnTo>
                      <a:pt x="98107" y="268604"/>
                    </a:lnTo>
                    <a:lnTo>
                      <a:pt x="264795" y="176212"/>
                    </a:lnTo>
                    <a:lnTo>
                      <a:pt x="166687" y="0"/>
                    </a:lnTo>
                    <a:lnTo>
                      <a:pt x="0" y="92392"/>
                    </a:lnTo>
                  </a:path>
                </a:pathLst>
              </a:custGeom>
              <a:solidFill>
                <a:srgbClr val="E9FFB9"/>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69" name="Group 68">
              <a:extLst>
                <a:ext uri="{FF2B5EF4-FFF2-40B4-BE49-F238E27FC236}">
                  <a16:creationId xmlns:a16="http://schemas.microsoft.com/office/drawing/2014/main" id="{F2C0BCEF-0137-FFFA-DCB8-FEEB486DB7A1}"/>
                </a:ext>
              </a:extLst>
            </p:cNvPr>
            <p:cNvGrpSpPr/>
            <p:nvPr/>
          </p:nvGrpSpPr>
          <p:grpSpPr>
            <a:xfrm>
              <a:off x="5957924" y="4139624"/>
              <a:ext cx="1828800" cy="1748790"/>
              <a:chOff x="3329025" y="2051685"/>
              <a:chExt cx="1828800" cy="1748790"/>
            </a:xfrm>
          </p:grpSpPr>
          <p:sp>
            <p:nvSpPr>
              <p:cNvPr id="93" name="Rounded Rectangle 20">
                <a:extLst>
                  <a:ext uri="{FF2B5EF4-FFF2-40B4-BE49-F238E27FC236}">
                    <a16:creationId xmlns:a16="http://schemas.microsoft.com/office/drawing/2014/main" id="{DD153A4B-C8F4-B052-D8D4-448D4A857632}"/>
                  </a:ext>
                </a:extLst>
              </p:cNvPr>
              <p:cNvSpPr/>
              <p:nvPr/>
            </p:nvSpPr>
            <p:spPr>
              <a:xfrm>
                <a:off x="3557625" y="2051685"/>
                <a:ext cx="1376362" cy="1748790"/>
              </a:xfrm>
              <a:custGeom>
                <a:avLst/>
                <a:gdLst/>
                <a:ahLst/>
                <a:cxnLst/>
                <a:rect l="0" t="0" r="0" b="0"/>
                <a:pathLst>
                  <a:path w="1376362" h="1748790">
                    <a:moveTo>
                      <a:pt x="233362" y="15239"/>
                    </a:moveTo>
                    <a:lnTo>
                      <a:pt x="0" y="1729740"/>
                    </a:lnTo>
                    <a:lnTo>
                      <a:pt x="1143000" y="1729740"/>
                    </a:lnTo>
                    <a:lnTo>
                      <a:pt x="1376362" y="15239"/>
                    </a:lnTo>
                    <a:close/>
                    <a:moveTo>
                      <a:pt x="233362" y="15239"/>
                    </a:moveTo>
                    <a:cubicBezTo>
                      <a:pt x="411479" y="0"/>
                      <a:pt x="590550" y="27622"/>
                      <a:pt x="768667" y="15239"/>
                    </a:cubicBezTo>
                    <a:cubicBezTo>
                      <a:pt x="970597" y="1904"/>
                      <a:pt x="1174432" y="4762"/>
                      <a:pt x="1376362" y="15239"/>
                    </a:cubicBezTo>
                    <a:cubicBezTo>
                      <a:pt x="1363980" y="191452"/>
                      <a:pt x="1340167" y="366712"/>
                      <a:pt x="1304925" y="540067"/>
                    </a:cubicBezTo>
                    <a:cubicBezTo>
                      <a:pt x="1263015" y="747712"/>
                      <a:pt x="1248727" y="960119"/>
                      <a:pt x="1219200" y="1170622"/>
                    </a:cubicBezTo>
                    <a:cubicBezTo>
                      <a:pt x="1193482" y="1356360"/>
                      <a:pt x="1161097" y="1542097"/>
                      <a:pt x="1143000" y="1729740"/>
                    </a:cubicBezTo>
                    <a:cubicBezTo>
                      <a:pt x="961072" y="1746885"/>
                      <a:pt x="777240" y="1712594"/>
                      <a:pt x="596265" y="1729740"/>
                    </a:cubicBezTo>
                    <a:cubicBezTo>
                      <a:pt x="398145" y="1748790"/>
                      <a:pt x="199072" y="1728787"/>
                      <a:pt x="0" y="1729740"/>
                    </a:cubicBezTo>
                    <a:cubicBezTo>
                      <a:pt x="35242" y="1423035"/>
                      <a:pt x="71437" y="1116330"/>
                      <a:pt x="124777" y="811530"/>
                    </a:cubicBezTo>
                    <a:cubicBezTo>
                      <a:pt x="171450" y="547687"/>
                      <a:pt x="201929" y="280987"/>
                      <a:pt x="233362" y="15239"/>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4" name="Rounded Rectangle 21">
                <a:extLst>
                  <a:ext uri="{FF2B5EF4-FFF2-40B4-BE49-F238E27FC236}">
                    <a16:creationId xmlns:a16="http://schemas.microsoft.com/office/drawing/2014/main" id="{58586027-261C-2F9F-5377-F82C2DB4AC70}"/>
                  </a:ext>
                </a:extLst>
              </p:cNvPr>
              <p:cNvSpPr/>
              <p:nvPr/>
            </p:nvSpPr>
            <p:spPr>
              <a:xfrm>
                <a:off x="4887273" y="2066925"/>
                <a:ext cx="270552" cy="342900"/>
              </a:xfrm>
              <a:custGeom>
                <a:avLst/>
                <a:gdLst/>
                <a:ahLst/>
                <a:cxnLst/>
                <a:rect l="0" t="0" r="0" b="0"/>
                <a:pathLst>
                  <a:path w="270552" h="342900">
                    <a:moveTo>
                      <a:pt x="0" y="342900"/>
                    </a:moveTo>
                    <a:lnTo>
                      <a:pt x="46715" y="0"/>
                    </a:lnTo>
                    <a:lnTo>
                      <a:pt x="270552" y="342900"/>
                    </a:lnTo>
                    <a:close/>
                    <a:moveTo>
                      <a:pt x="42" y="342900"/>
                    </a:moveTo>
                    <a:cubicBezTo>
                      <a:pt x="89577" y="331470"/>
                      <a:pt x="180064" y="341947"/>
                      <a:pt x="270552" y="342900"/>
                    </a:cubicBezTo>
                    <a:cubicBezTo>
                      <a:pt x="204829" y="222885"/>
                      <a:pt x="111484" y="120014"/>
                      <a:pt x="46714" y="0"/>
                    </a:cubicBezTo>
                    <a:cubicBezTo>
                      <a:pt x="42904" y="115252"/>
                      <a:pt x="42" y="227647"/>
                      <a:pt x="42" y="34290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5" name="Rounded Rectangle 22">
                <a:extLst>
                  <a:ext uri="{FF2B5EF4-FFF2-40B4-BE49-F238E27FC236}">
                    <a16:creationId xmlns:a16="http://schemas.microsoft.com/office/drawing/2014/main" id="{A57DA8FF-D677-AF6F-27C2-AADFB16F9F4E}"/>
                  </a:ext>
                </a:extLst>
              </p:cNvPr>
              <p:cNvSpPr/>
              <p:nvPr/>
            </p:nvSpPr>
            <p:spPr>
              <a:xfrm>
                <a:off x="3329025" y="3313747"/>
                <a:ext cx="290512" cy="467677"/>
              </a:xfrm>
              <a:custGeom>
                <a:avLst/>
                <a:gdLst/>
                <a:ahLst/>
                <a:cxnLst/>
                <a:rect l="0" t="0" r="0" b="0"/>
                <a:pathLst>
                  <a:path w="290512" h="467677">
                    <a:moveTo>
                      <a:pt x="228600" y="467677"/>
                    </a:moveTo>
                    <a:lnTo>
                      <a:pt x="290512" y="10477"/>
                    </a:lnTo>
                    <a:lnTo>
                      <a:pt x="0" y="10477"/>
                    </a:lnTo>
                    <a:close/>
                    <a:moveTo>
                      <a:pt x="228600" y="467677"/>
                    </a:moveTo>
                    <a:cubicBezTo>
                      <a:pt x="139065" y="322897"/>
                      <a:pt x="86677" y="157162"/>
                      <a:pt x="0" y="10477"/>
                    </a:cubicBezTo>
                    <a:cubicBezTo>
                      <a:pt x="96202" y="20955"/>
                      <a:pt x="194309" y="0"/>
                      <a:pt x="290512" y="10477"/>
                    </a:cubicBezTo>
                    <a:cubicBezTo>
                      <a:pt x="269557" y="162877"/>
                      <a:pt x="237172" y="314325"/>
                      <a:pt x="228600" y="467677"/>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70" name="Group 69">
              <a:extLst>
                <a:ext uri="{FF2B5EF4-FFF2-40B4-BE49-F238E27FC236}">
                  <a16:creationId xmlns:a16="http://schemas.microsoft.com/office/drawing/2014/main" id="{ED7A7391-7AF5-0266-AC2F-0E8D0C37BC1E}"/>
                </a:ext>
              </a:extLst>
            </p:cNvPr>
            <p:cNvGrpSpPr/>
            <p:nvPr/>
          </p:nvGrpSpPr>
          <p:grpSpPr>
            <a:xfrm>
              <a:off x="7664919" y="4113906"/>
              <a:ext cx="1590675" cy="1828800"/>
              <a:chOff x="5036020" y="2025967"/>
              <a:chExt cx="1590675" cy="1828800"/>
            </a:xfrm>
          </p:grpSpPr>
          <p:sp>
            <p:nvSpPr>
              <p:cNvPr id="91" name="Rounded Rectangle 24">
                <a:extLst>
                  <a:ext uri="{FF2B5EF4-FFF2-40B4-BE49-F238E27FC236}">
                    <a16:creationId xmlns:a16="http://schemas.microsoft.com/office/drawing/2014/main" id="{91CAF442-8F9C-8116-2046-51578898D8FA}"/>
                  </a:ext>
                </a:extLst>
              </p:cNvPr>
              <p:cNvSpPr/>
              <p:nvPr/>
            </p:nvSpPr>
            <p:spPr>
              <a:xfrm>
                <a:off x="5036020" y="2025967"/>
                <a:ext cx="1444942" cy="1828800"/>
              </a:xfrm>
              <a:custGeom>
                <a:avLst/>
                <a:gdLst/>
                <a:ahLst/>
                <a:cxnLst/>
                <a:rect l="0" t="0" r="0" b="0"/>
                <a:pathLst>
                  <a:path w="1444942" h="1828800">
                    <a:moveTo>
                      <a:pt x="1411604" y="132397"/>
                    </a:moveTo>
                    <a:lnTo>
                      <a:pt x="1222057" y="144780"/>
                    </a:lnTo>
                    <a:lnTo>
                      <a:pt x="1216342" y="71437"/>
                    </a:lnTo>
                    <a:lnTo>
                      <a:pt x="1405889" y="49530"/>
                    </a:lnTo>
                    <a:lnTo>
                      <a:pt x="1411604" y="132397"/>
                    </a:lnTo>
                    <a:moveTo>
                      <a:pt x="1216342" y="71437"/>
                    </a:moveTo>
                    <a:lnTo>
                      <a:pt x="1405889" y="49530"/>
                    </a:lnTo>
                    <a:lnTo>
                      <a:pt x="1444942" y="291465"/>
                    </a:lnTo>
                    <a:lnTo>
                      <a:pt x="1270634" y="407670"/>
                    </a:lnTo>
                    <a:lnTo>
                      <a:pt x="1216342" y="71437"/>
                    </a:lnTo>
                    <a:moveTo>
                      <a:pt x="1444942" y="291465"/>
                    </a:moveTo>
                    <a:lnTo>
                      <a:pt x="1031557" y="32385"/>
                    </a:lnTo>
                    <a:lnTo>
                      <a:pt x="898207" y="174307"/>
                    </a:lnTo>
                    <a:lnTo>
                      <a:pt x="1270634" y="407670"/>
                    </a:lnTo>
                    <a:lnTo>
                      <a:pt x="1444942" y="291465"/>
                    </a:lnTo>
                    <a:moveTo>
                      <a:pt x="898207" y="174307"/>
                    </a:moveTo>
                    <a:lnTo>
                      <a:pt x="1031557" y="32385"/>
                    </a:lnTo>
                    <a:lnTo>
                      <a:pt x="1367789" y="504825"/>
                    </a:lnTo>
                    <a:lnTo>
                      <a:pt x="1228725" y="639127"/>
                    </a:lnTo>
                    <a:lnTo>
                      <a:pt x="898207" y="174307"/>
                    </a:lnTo>
                    <a:moveTo>
                      <a:pt x="1367789" y="504825"/>
                    </a:moveTo>
                    <a:lnTo>
                      <a:pt x="709612" y="0"/>
                    </a:lnTo>
                    <a:lnTo>
                      <a:pt x="578167" y="139065"/>
                    </a:lnTo>
                    <a:lnTo>
                      <a:pt x="1228725" y="639127"/>
                    </a:lnTo>
                    <a:lnTo>
                      <a:pt x="1367789" y="504825"/>
                    </a:lnTo>
                    <a:moveTo>
                      <a:pt x="578167" y="139065"/>
                    </a:moveTo>
                    <a:lnTo>
                      <a:pt x="1191577" y="842010"/>
                    </a:lnTo>
                    <a:lnTo>
                      <a:pt x="1322069" y="702945"/>
                    </a:lnTo>
                    <a:lnTo>
                      <a:pt x="709612" y="0"/>
                    </a:lnTo>
                    <a:lnTo>
                      <a:pt x="578167" y="139065"/>
                    </a:lnTo>
                    <a:moveTo>
                      <a:pt x="1322069" y="702945"/>
                    </a:moveTo>
                    <a:lnTo>
                      <a:pt x="425767" y="18097"/>
                    </a:lnTo>
                    <a:lnTo>
                      <a:pt x="297179" y="159067"/>
                    </a:lnTo>
                    <a:lnTo>
                      <a:pt x="1191577" y="842010"/>
                    </a:lnTo>
                    <a:lnTo>
                      <a:pt x="1322069" y="702945"/>
                    </a:lnTo>
                    <a:moveTo>
                      <a:pt x="297179" y="159067"/>
                    </a:moveTo>
                    <a:lnTo>
                      <a:pt x="1177289" y="1110615"/>
                    </a:lnTo>
                    <a:lnTo>
                      <a:pt x="1305877" y="968692"/>
                    </a:lnTo>
                    <a:lnTo>
                      <a:pt x="425767" y="18097"/>
                    </a:lnTo>
                    <a:lnTo>
                      <a:pt x="297179" y="159067"/>
                    </a:lnTo>
                    <a:moveTo>
                      <a:pt x="1305877" y="968692"/>
                    </a:moveTo>
                    <a:lnTo>
                      <a:pt x="276225" y="194310"/>
                    </a:lnTo>
                    <a:lnTo>
                      <a:pt x="147637" y="336232"/>
                    </a:lnTo>
                    <a:lnTo>
                      <a:pt x="1177289" y="1110615"/>
                    </a:lnTo>
                    <a:lnTo>
                      <a:pt x="1305877" y="968692"/>
                    </a:lnTo>
                    <a:moveTo>
                      <a:pt x="147637" y="336232"/>
                    </a:moveTo>
                    <a:lnTo>
                      <a:pt x="1131569" y="1410652"/>
                    </a:lnTo>
                    <a:lnTo>
                      <a:pt x="1261109" y="1269682"/>
                    </a:lnTo>
                    <a:lnTo>
                      <a:pt x="276225" y="194310"/>
                    </a:lnTo>
                    <a:lnTo>
                      <a:pt x="147637" y="336232"/>
                    </a:lnTo>
                    <a:moveTo>
                      <a:pt x="1261109" y="1269682"/>
                    </a:moveTo>
                    <a:lnTo>
                      <a:pt x="240982" y="474345"/>
                    </a:lnTo>
                    <a:lnTo>
                      <a:pt x="112394" y="616267"/>
                    </a:lnTo>
                    <a:lnTo>
                      <a:pt x="1131569" y="1410652"/>
                    </a:lnTo>
                    <a:lnTo>
                      <a:pt x="1261109" y="1269682"/>
                    </a:lnTo>
                    <a:moveTo>
                      <a:pt x="112394" y="616267"/>
                    </a:moveTo>
                    <a:lnTo>
                      <a:pt x="1057275" y="1612582"/>
                    </a:lnTo>
                    <a:lnTo>
                      <a:pt x="1185862" y="1471612"/>
                    </a:lnTo>
                    <a:lnTo>
                      <a:pt x="240982" y="474345"/>
                    </a:lnTo>
                    <a:lnTo>
                      <a:pt x="112394" y="616267"/>
                    </a:lnTo>
                    <a:moveTo>
                      <a:pt x="1185862" y="1471612"/>
                    </a:moveTo>
                    <a:lnTo>
                      <a:pt x="201929" y="707707"/>
                    </a:lnTo>
                    <a:lnTo>
                      <a:pt x="74294" y="850582"/>
                    </a:lnTo>
                    <a:lnTo>
                      <a:pt x="1057275" y="1612582"/>
                    </a:lnTo>
                    <a:lnTo>
                      <a:pt x="1185862" y="1471612"/>
                    </a:lnTo>
                    <a:moveTo>
                      <a:pt x="74294" y="850582"/>
                    </a:moveTo>
                    <a:lnTo>
                      <a:pt x="1016317" y="1824990"/>
                    </a:lnTo>
                    <a:lnTo>
                      <a:pt x="1145857" y="1684972"/>
                    </a:lnTo>
                    <a:lnTo>
                      <a:pt x="201929" y="707707"/>
                    </a:lnTo>
                    <a:lnTo>
                      <a:pt x="74294" y="850582"/>
                    </a:lnTo>
                    <a:moveTo>
                      <a:pt x="1145857" y="1684972"/>
                    </a:moveTo>
                    <a:lnTo>
                      <a:pt x="180975" y="902017"/>
                    </a:lnTo>
                    <a:lnTo>
                      <a:pt x="49529" y="1041082"/>
                    </a:lnTo>
                    <a:lnTo>
                      <a:pt x="1016317" y="1824990"/>
                    </a:lnTo>
                    <a:lnTo>
                      <a:pt x="1145857" y="1684972"/>
                    </a:lnTo>
                    <a:moveTo>
                      <a:pt x="49529" y="1041082"/>
                    </a:moveTo>
                    <a:lnTo>
                      <a:pt x="767714" y="1828800"/>
                    </a:lnTo>
                    <a:lnTo>
                      <a:pt x="899159" y="1689735"/>
                    </a:lnTo>
                    <a:lnTo>
                      <a:pt x="180975" y="902017"/>
                    </a:lnTo>
                    <a:lnTo>
                      <a:pt x="49529" y="1041082"/>
                    </a:lnTo>
                    <a:moveTo>
                      <a:pt x="899159" y="1689735"/>
                    </a:moveTo>
                    <a:lnTo>
                      <a:pt x="170497" y="1094422"/>
                    </a:lnTo>
                    <a:lnTo>
                      <a:pt x="30479" y="1225867"/>
                    </a:lnTo>
                    <a:lnTo>
                      <a:pt x="767714" y="1828800"/>
                    </a:lnTo>
                    <a:lnTo>
                      <a:pt x="899159" y="1689735"/>
                    </a:lnTo>
                    <a:moveTo>
                      <a:pt x="30479" y="1225867"/>
                    </a:moveTo>
                    <a:lnTo>
                      <a:pt x="170497" y="1094422"/>
                    </a:lnTo>
                    <a:lnTo>
                      <a:pt x="544829" y="1611630"/>
                    </a:lnTo>
                    <a:lnTo>
                      <a:pt x="412432" y="1754505"/>
                    </a:lnTo>
                    <a:lnTo>
                      <a:pt x="30479" y="1225867"/>
                    </a:lnTo>
                    <a:moveTo>
                      <a:pt x="544829" y="1611630"/>
                    </a:moveTo>
                    <a:lnTo>
                      <a:pt x="196214" y="1395412"/>
                    </a:lnTo>
                    <a:lnTo>
                      <a:pt x="22859" y="1511617"/>
                    </a:lnTo>
                    <a:lnTo>
                      <a:pt x="412432" y="1754505"/>
                    </a:lnTo>
                    <a:lnTo>
                      <a:pt x="544829" y="1611630"/>
                    </a:lnTo>
                    <a:moveTo>
                      <a:pt x="22859" y="1511617"/>
                    </a:moveTo>
                    <a:lnTo>
                      <a:pt x="70484" y="1781175"/>
                    </a:lnTo>
                    <a:lnTo>
                      <a:pt x="247650" y="1687830"/>
                    </a:lnTo>
                    <a:lnTo>
                      <a:pt x="196214" y="1395412"/>
                    </a:lnTo>
                    <a:lnTo>
                      <a:pt x="22859" y="1511617"/>
                    </a:lnTo>
                    <a:moveTo>
                      <a:pt x="247650" y="1687830"/>
                    </a:moveTo>
                    <a:lnTo>
                      <a:pt x="133350" y="1575435"/>
                    </a:lnTo>
                    <a:lnTo>
                      <a:pt x="0" y="1711642"/>
                    </a:lnTo>
                    <a:lnTo>
                      <a:pt x="70484" y="1781175"/>
                    </a:lnTo>
                    <a:lnTo>
                      <a:pt x="247650" y="1687830"/>
                    </a:lnTo>
                  </a:path>
                </a:pathLst>
              </a:custGeom>
              <a:solidFill>
                <a:srgbClr val="D1F4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2" name="Rounded Rectangle 25">
                <a:extLst>
                  <a:ext uri="{FF2B5EF4-FFF2-40B4-BE49-F238E27FC236}">
                    <a16:creationId xmlns:a16="http://schemas.microsoft.com/office/drawing/2014/main" id="{F040D6A0-1DB2-0DCF-9288-090C08A72258}"/>
                  </a:ext>
                </a:extLst>
              </p:cNvPr>
              <p:cNvSpPr/>
              <p:nvPr/>
            </p:nvSpPr>
            <p:spPr>
              <a:xfrm>
                <a:off x="6361900" y="2132647"/>
                <a:ext cx="264795" cy="268604"/>
              </a:xfrm>
              <a:custGeom>
                <a:avLst/>
                <a:gdLst/>
                <a:ahLst/>
                <a:cxnLst/>
                <a:rect l="0" t="0" r="0" b="0"/>
                <a:pathLst>
                  <a:path w="264795" h="268604">
                    <a:moveTo>
                      <a:pt x="0" y="92392"/>
                    </a:moveTo>
                    <a:lnTo>
                      <a:pt x="98107" y="268604"/>
                    </a:lnTo>
                    <a:lnTo>
                      <a:pt x="264795" y="176212"/>
                    </a:lnTo>
                    <a:lnTo>
                      <a:pt x="166687" y="0"/>
                    </a:lnTo>
                    <a:lnTo>
                      <a:pt x="0" y="92392"/>
                    </a:lnTo>
                  </a:path>
                </a:pathLst>
              </a:custGeom>
              <a:solidFill>
                <a:srgbClr val="D1F4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71" name="Group 70">
              <a:extLst>
                <a:ext uri="{FF2B5EF4-FFF2-40B4-BE49-F238E27FC236}">
                  <a16:creationId xmlns:a16="http://schemas.microsoft.com/office/drawing/2014/main" id="{01126C4D-F5B6-9C42-741A-18F05C3DB8C6}"/>
                </a:ext>
              </a:extLst>
            </p:cNvPr>
            <p:cNvGrpSpPr/>
            <p:nvPr/>
          </p:nvGrpSpPr>
          <p:grpSpPr>
            <a:xfrm>
              <a:off x="7443939" y="4136766"/>
              <a:ext cx="1828800" cy="1740217"/>
              <a:chOff x="4815040" y="2048827"/>
              <a:chExt cx="1828800" cy="1740217"/>
            </a:xfrm>
          </p:grpSpPr>
          <p:sp>
            <p:nvSpPr>
              <p:cNvPr id="88" name="Rounded Rectangle 27">
                <a:extLst>
                  <a:ext uri="{FF2B5EF4-FFF2-40B4-BE49-F238E27FC236}">
                    <a16:creationId xmlns:a16="http://schemas.microsoft.com/office/drawing/2014/main" id="{2B8FF99D-36AF-617B-ACA0-139876C37DF1}"/>
                  </a:ext>
                </a:extLst>
              </p:cNvPr>
              <p:cNvSpPr/>
              <p:nvPr/>
            </p:nvSpPr>
            <p:spPr>
              <a:xfrm>
                <a:off x="5043640" y="2048827"/>
                <a:ext cx="1376362" cy="1740217"/>
              </a:xfrm>
              <a:custGeom>
                <a:avLst/>
                <a:gdLst/>
                <a:ahLst/>
                <a:cxnLst/>
                <a:rect l="0" t="0" r="0" b="0"/>
                <a:pathLst>
                  <a:path w="1376362" h="1740217">
                    <a:moveTo>
                      <a:pt x="233362" y="18097"/>
                    </a:moveTo>
                    <a:lnTo>
                      <a:pt x="0" y="1732597"/>
                    </a:lnTo>
                    <a:lnTo>
                      <a:pt x="1143000" y="1732597"/>
                    </a:lnTo>
                    <a:lnTo>
                      <a:pt x="1376362" y="18097"/>
                    </a:lnTo>
                    <a:close/>
                    <a:moveTo>
                      <a:pt x="233362" y="18097"/>
                    </a:moveTo>
                    <a:cubicBezTo>
                      <a:pt x="426719" y="5714"/>
                      <a:pt x="621982" y="14287"/>
                      <a:pt x="815340" y="18097"/>
                    </a:cubicBezTo>
                    <a:cubicBezTo>
                      <a:pt x="1002982" y="21907"/>
                      <a:pt x="1190625" y="0"/>
                      <a:pt x="1376362" y="18097"/>
                    </a:cubicBezTo>
                    <a:cubicBezTo>
                      <a:pt x="1360169" y="150495"/>
                      <a:pt x="1329690" y="280987"/>
                      <a:pt x="1322069" y="414337"/>
                    </a:cubicBezTo>
                    <a:cubicBezTo>
                      <a:pt x="1313497" y="567690"/>
                      <a:pt x="1279207" y="718185"/>
                      <a:pt x="1260157" y="870585"/>
                    </a:cubicBezTo>
                    <a:cubicBezTo>
                      <a:pt x="1241107" y="1027747"/>
                      <a:pt x="1229677" y="1186815"/>
                      <a:pt x="1196340" y="1342072"/>
                    </a:cubicBezTo>
                    <a:cubicBezTo>
                      <a:pt x="1168717" y="1470660"/>
                      <a:pt x="1177290" y="1605915"/>
                      <a:pt x="1143000" y="1732597"/>
                    </a:cubicBezTo>
                    <a:cubicBezTo>
                      <a:pt x="762000" y="1728787"/>
                      <a:pt x="381000" y="1740217"/>
                      <a:pt x="0" y="1732597"/>
                    </a:cubicBezTo>
                    <a:cubicBezTo>
                      <a:pt x="17144" y="1602105"/>
                      <a:pt x="38100" y="1471612"/>
                      <a:pt x="53340" y="1341119"/>
                    </a:cubicBezTo>
                    <a:cubicBezTo>
                      <a:pt x="70484" y="1195387"/>
                      <a:pt x="84772" y="1048702"/>
                      <a:pt x="112394" y="903922"/>
                    </a:cubicBezTo>
                    <a:cubicBezTo>
                      <a:pt x="139065" y="771525"/>
                      <a:pt x="140969" y="635317"/>
                      <a:pt x="167640" y="501967"/>
                    </a:cubicBezTo>
                    <a:cubicBezTo>
                      <a:pt x="199072" y="341947"/>
                      <a:pt x="219075" y="180022"/>
                      <a:pt x="233362" y="18097"/>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9" name="Rounded Rectangle 28">
                <a:extLst>
                  <a:ext uri="{FF2B5EF4-FFF2-40B4-BE49-F238E27FC236}">
                    <a16:creationId xmlns:a16="http://schemas.microsoft.com/office/drawing/2014/main" id="{14A8A68A-7817-55EA-880E-92B3568D12E9}"/>
                  </a:ext>
                </a:extLst>
              </p:cNvPr>
              <p:cNvSpPr/>
              <p:nvPr/>
            </p:nvSpPr>
            <p:spPr>
              <a:xfrm>
                <a:off x="6373288" y="2066925"/>
                <a:ext cx="270552" cy="343852"/>
              </a:xfrm>
              <a:custGeom>
                <a:avLst/>
                <a:gdLst/>
                <a:ahLst/>
                <a:cxnLst/>
                <a:rect l="0" t="0" r="0" b="0"/>
                <a:pathLst>
                  <a:path w="270552" h="343852">
                    <a:moveTo>
                      <a:pt x="0" y="342900"/>
                    </a:moveTo>
                    <a:lnTo>
                      <a:pt x="46715" y="0"/>
                    </a:lnTo>
                    <a:lnTo>
                      <a:pt x="270552" y="342900"/>
                    </a:lnTo>
                    <a:lnTo>
                      <a:pt x="0" y="342900"/>
                    </a:lnTo>
                    <a:close/>
                    <a:moveTo>
                      <a:pt x="42" y="342900"/>
                    </a:moveTo>
                    <a:cubicBezTo>
                      <a:pt x="8614" y="227647"/>
                      <a:pt x="27664" y="113347"/>
                      <a:pt x="46714" y="0"/>
                    </a:cubicBezTo>
                    <a:cubicBezTo>
                      <a:pt x="129582" y="108585"/>
                      <a:pt x="211497" y="220027"/>
                      <a:pt x="270552" y="342900"/>
                    </a:cubicBezTo>
                    <a:cubicBezTo>
                      <a:pt x="180064" y="343852"/>
                      <a:pt x="90529" y="340995"/>
                      <a:pt x="42" y="34290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0" name="Rounded Rectangle 29">
                <a:extLst>
                  <a:ext uri="{FF2B5EF4-FFF2-40B4-BE49-F238E27FC236}">
                    <a16:creationId xmlns:a16="http://schemas.microsoft.com/office/drawing/2014/main" id="{88BFC4A6-74A4-28A1-D194-83926615BFEA}"/>
                  </a:ext>
                </a:extLst>
              </p:cNvPr>
              <p:cNvSpPr/>
              <p:nvPr/>
            </p:nvSpPr>
            <p:spPr>
              <a:xfrm>
                <a:off x="4815040" y="3306127"/>
                <a:ext cx="290512" cy="475297"/>
              </a:xfrm>
              <a:custGeom>
                <a:avLst/>
                <a:gdLst/>
                <a:ahLst/>
                <a:cxnLst/>
                <a:rect l="0" t="0" r="0" b="0"/>
                <a:pathLst>
                  <a:path w="290512" h="475297">
                    <a:moveTo>
                      <a:pt x="228600" y="475297"/>
                    </a:moveTo>
                    <a:lnTo>
                      <a:pt x="290512" y="18097"/>
                    </a:lnTo>
                    <a:lnTo>
                      <a:pt x="0" y="18097"/>
                    </a:lnTo>
                    <a:close/>
                    <a:moveTo>
                      <a:pt x="228600" y="475297"/>
                    </a:moveTo>
                    <a:cubicBezTo>
                      <a:pt x="142875" y="327659"/>
                      <a:pt x="73342" y="172402"/>
                      <a:pt x="0" y="18097"/>
                    </a:cubicBezTo>
                    <a:cubicBezTo>
                      <a:pt x="96202" y="7619"/>
                      <a:pt x="195262" y="0"/>
                      <a:pt x="290512" y="18097"/>
                    </a:cubicBezTo>
                    <a:cubicBezTo>
                      <a:pt x="272415" y="170497"/>
                      <a:pt x="247650" y="322897"/>
                      <a:pt x="228600" y="475297"/>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sp>
          <p:nvSpPr>
            <p:cNvPr id="72" name="TextBox 38">
              <a:extLst>
                <a:ext uri="{FF2B5EF4-FFF2-40B4-BE49-F238E27FC236}">
                  <a16:creationId xmlns:a16="http://schemas.microsoft.com/office/drawing/2014/main" id="{DAF89BA2-0B69-CB46-B306-8492B782C7FD}"/>
                </a:ext>
              </a:extLst>
            </p:cNvPr>
            <p:cNvSpPr txBox="1"/>
            <p:nvPr/>
          </p:nvSpPr>
          <p:spPr>
            <a:xfrm>
              <a:off x="2920562" y="3545094"/>
              <a:ext cx="1795363" cy="33855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1100" b="0" dirty="0">
                  <a:solidFill>
                    <a:srgbClr val="484848"/>
                  </a:solidFill>
                  <a:latin typeface="Shantell Sans"/>
                </a:rPr>
                <a:t>Identifies the Risks being faced </a:t>
              </a:r>
            </a:p>
            <a:p>
              <a:pPr algn="l"/>
              <a:r>
                <a:rPr lang="en-US" sz="1100" b="0" dirty="0">
                  <a:solidFill>
                    <a:srgbClr val="484848"/>
                  </a:solidFill>
                  <a:latin typeface="Shantell Sans"/>
                </a:rPr>
                <a:t>by the Information assets</a:t>
              </a:r>
              <a:endParaRPr sz="1100" b="0" dirty="0">
                <a:solidFill>
                  <a:srgbClr val="484848"/>
                </a:solidFill>
                <a:latin typeface="Shantell Sans"/>
              </a:endParaRPr>
            </a:p>
          </p:txBody>
        </p:sp>
        <p:sp>
          <p:nvSpPr>
            <p:cNvPr id="73" name="TextBox 39">
              <a:extLst>
                <a:ext uri="{FF2B5EF4-FFF2-40B4-BE49-F238E27FC236}">
                  <a16:creationId xmlns:a16="http://schemas.microsoft.com/office/drawing/2014/main" id="{DEAE2B40-A631-2955-7F43-271BD2150BD0}"/>
                </a:ext>
              </a:extLst>
            </p:cNvPr>
            <p:cNvSpPr txBox="1"/>
            <p:nvPr/>
          </p:nvSpPr>
          <p:spPr>
            <a:xfrm>
              <a:off x="7853864" y="6531125"/>
              <a:ext cx="1524954" cy="507831"/>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a:solidFill>
                    <a:srgbClr val="484848"/>
                  </a:solidFill>
                  <a:latin typeface="Shantell Sans"/>
                </a:rPr>
                <a:t>Identifies individuals responsible for each step of the process</a:t>
              </a:r>
              <a:endParaRPr sz="1100" b="0" dirty="0">
                <a:solidFill>
                  <a:srgbClr val="484848"/>
                </a:solidFill>
                <a:latin typeface="Shantell Sans"/>
              </a:endParaRPr>
            </a:p>
          </p:txBody>
        </p:sp>
        <p:sp>
          <p:nvSpPr>
            <p:cNvPr id="74" name="Rounded Rectangle 40">
              <a:extLst>
                <a:ext uri="{FF2B5EF4-FFF2-40B4-BE49-F238E27FC236}">
                  <a16:creationId xmlns:a16="http://schemas.microsoft.com/office/drawing/2014/main" id="{19A78797-25DB-D493-360F-6D822C1923C1}"/>
                </a:ext>
              </a:extLst>
            </p:cNvPr>
            <p:cNvSpPr/>
            <p:nvPr/>
          </p:nvSpPr>
          <p:spPr>
            <a:xfrm>
              <a:off x="3573779" y="4615874"/>
              <a:ext cx="645795" cy="662940"/>
            </a:xfrm>
            <a:custGeom>
              <a:avLst/>
              <a:gdLst/>
              <a:ahLst/>
              <a:cxnLst/>
              <a:rect l="0" t="0" r="0" b="0"/>
              <a:pathLst>
                <a:path w="645795" h="662940">
                  <a:moveTo>
                    <a:pt x="560327" y="286692"/>
                  </a:moveTo>
                  <a:lnTo>
                    <a:pt x="560327" y="92125"/>
                  </a:lnTo>
                  <a:cubicBezTo>
                    <a:pt x="560327" y="60562"/>
                    <a:pt x="534740" y="34975"/>
                    <a:pt x="503177" y="34975"/>
                  </a:cubicBezTo>
                  <a:lnTo>
                    <a:pt x="74294" y="34975"/>
                  </a:lnTo>
                  <a:cubicBezTo>
                    <a:pt x="42731" y="34975"/>
                    <a:pt x="17144" y="60562"/>
                    <a:pt x="17144" y="92125"/>
                  </a:cubicBezTo>
                  <a:lnTo>
                    <a:pt x="17144" y="449541"/>
                  </a:lnTo>
                  <a:cubicBezTo>
                    <a:pt x="17144" y="481104"/>
                    <a:pt x="42731" y="506691"/>
                    <a:pt x="74294" y="506691"/>
                  </a:cubicBezTo>
                  <a:lnTo>
                    <a:pt x="253174" y="506691"/>
                  </a:lnTo>
                  <a:moveTo>
                    <a:pt x="17144" y="146589"/>
                  </a:moveTo>
                  <a:lnTo>
                    <a:pt x="560355" y="146589"/>
                  </a:lnTo>
                  <a:moveTo>
                    <a:pt x="17144" y="383876"/>
                  </a:moveTo>
                  <a:lnTo>
                    <a:pt x="256260" y="383876"/>
                  </a:lnTo>
                  <a:moveTo>
                    <a:pt x="17144" y="265433"/>
                  </a:moveTo>
                  <a:lnTo>
                    <a:pt x="331784" y="265433"/>
                  </a:lnTo>
                  <a:moveTo>
                    <a:pt x="239029" y="146589"/>
                  </a:moveTo>
                  <a:lnTo>
                    <a:pt x="239029" y="506691"/>
                  </a:lnTo>
                  <a:moveTo>
                    <a:pt x="398078" y="265433"/>
                  </a:moveTo>
                  <a:lnTo>
                    <a:pt x="398078" y="146589"/>
                  </a:lnTo>
                  <a:moveTo>
                    <a:pt x="447998" y="600532"/>
                  </a:moveTo>
                  <a:cubicBezTo>
                    <a:pt x="526040" y="598907"/>
                    <a:pt x="588007" y="534357"/>
                    <a:pt x="586444" y="456314"/>
                  </a:cubicBezTo>
                  <a:cubicBezTo>
                    <a:pt x="588007" y="378270"/>
                    <a:pt x="526040" y="313720"/>
                    <a:pt x="447998" y="312096"/>
                  </a:cubicBezTo>
                  <a:cubicBezTo>
                    <a:pt x="369956" y="313720"/>
                    <a:pt x="307990" y="378270"/>
                    <a:pt x="309552" y="456314"/>
                  </a:cubicBezTo>
                  <a:cubicBezTo>
                    <a:pt x="307990" y="534357"/>
                    <a:pt x="369956" y="598907"/>
                    <a:pt x="447998" y="600532"/>
                  </a:cubicBezTo>
                  <a:close/>
                  <a:moveTo>
                    <a:pt x="545782" y="558241"/>
                  </a:moveTo>
                  <a:lnTo>
                    <a:pt x="645795" y="662282"/>
                  </a:lnTo>
                  <a:moveTo>
                    <a:pt x="254317" y="505777"/>
                  </a:moveTo>
                  <a:cubicBezTo>
                    <a:pt x="197167" y="528637"/>
                    <a:pt x="134302" y="511492"/>
                    <a:pt x="74294" y="505777"/>
                  </a:cubicBezTo>
                  <a:cubicBezTo>
                    <a:pt x="42862" y="502919"/>
                    <a:pt x="22859" y="480060"/>
                    <a:pt x="17144" y="448627"/>
                  </a:cubicBezTo>
                  <a:cubicBezTo>
                    <a:pt x="0" y="331469"/>
                    <a:pt x="2857" y="211454"/>
                    <a:pt x="17144" y="91440"/>
                  </a:cubicBezTo>
                  <a:cubicBezTo>
                    <a:pt x="20002" y="60007"/>
                    <a:pt x="42862" y="42862"/>
                    <a:pt x="74294" y="34290"/>
                  </a:cubicBezTo>
                  <a:cubicBezTo>
                    <a:pt x="214312" y="0"/>
                    <a:pt x="365759" y="74295"/>
                    <a:pt x="502920" y="34290"/>
                  </a:cubicBezTo>
                  <a:cubicBezTo>
                    <a:pt x="534352" y="25717"/>
                    <a:pt x="565785" y="60007"/>
                    <a:pt x="560070" y="91440"/>
                  </a:cubicBezTo>
                  <a:cubicBezTo>
                    <a:pt x="551497" y="157162"/>
                    <a:pt x="577215" y="222884"/>
                    <a:pt x="560070" y="285750"/>
                  </a:cubicBezTo>
                  <a:moveTo>
                    <a:pt x="17144" y="145732"/>
                  </a:moveTo>
                  <a:cubicBezTo>
                    <a:pt x="197167" y="148590"/>
                    <a:pt x="380047" y="154304"/>
                    <a:pt x="560070" y="145732"/>
                  </a:cubicBezTo>
                  <a:moveTo>
                    <a:pt x="17144" y="382904"/>
                  </a:moveTo>
                  <a:cubicBezTo>
                    <a:pt x="97155" y="374332"/>
                    <a:pt x="177164" y="385762"/>
                    <a:pt x="257174" y="382904"/>
                  </a:cubicBezTo>
                  <a:moveTo>
                    <a:pt x="17144" y="265747"/>
                  </a:moveTo>
                  <a:cubicBezTo>
                    <a:pt x="120014" y="248602"/>
                    <a:pt x="234315" y="228600"/>
                    <a:pt x="331470" y="265747"/>
                  </a:cubicBezTo>
                  <a:moveTo>
                    <a:pt x="240030" y="145732"/>
                  </a:moveTo>
                  <a:cubicBezTo>
                    <a:pt x="194309" y="257175"/>
                    <a:pt x="277177" y="391477"/>
                    <a:pt x="240030" y="505777"/>
                  </a:cubicBezTo>
                  <a:moveTo>
                    <a:pt x="397192" y="145732"/>
                  </a:moveTo>
                  <a:cubicBezTo>
                    <a:pt x="388620" y="185737"/>
                    <a:pt x="405765" y="225742"/>
                    <a:pt x="397192" y="265747"/>
                  </a:cubicBezTo>
                  <a:moveTo>
                    <a:pt x="448627" y="600074"/>
                  </a:moveTo>
                  <a:cubicBezTo>
                    <a:pt x="522922" y="577215"/>
                    <a:pt x="582929" y="534352"/>
                    <a:pt x="585787" y="457200"/>
                  </a:cubicBezTo>
                  <a:cubicBezTo>
                    <a:pt x="574357" y="380047"/>
                    <a:pt x="525779" y="328612"/>
                    <a:pt x="448627" y="311467"/>
                  </a:cubicBezTo>
                  <a:cubicBezTo>
                    <a:pt x="371474" y="325754"/>
                    <a:pt x="317182" y="380047"/>
                    <a:pt x="308609" y="457200"/>
                  </a:cubicBezTo>
                  <a:cubicBezTo>
                    <a:pt x="297180" y="534352"/>
                    <a:pt x="371474" y="611505"/>
                    <a:pt x="448627" y="600074"/>
                  </a:cubicBezTo>
                  <a:moveTo>
                    <a:pt x="645795" y="662940"/>
                  </a:moveTo>
                  <a:cubicBezTo>
                    <a:pt x="611504" y="628649"/>
                    <a:pt x="571499" y="597217"/>
                    <a:pt x="545782" y="557212"/>
                  </a:cubicBezTo>
                </a:path>
              </a:pathLst>
            </a:custGeom>
            <a:noFill/>
            <a:ln w="14287">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5" name="Rounded Rectangle 41">
              <a:extLst>
                <a:ext uri="{FF2B5EF4-FFF2-40B4-BE49-F238E27FC236}">
                  <a16:creationId xmlns:a16="http://schemas.microsoft.com/office/drawing/2014/main" id="{362071D2-0CC5-B6CD-F0F7-25077F1589E1}"/>
                </a:ext>
              </a:extLst>
            </p:cNvPr>
            <p:cNvSpPr/>
            <p:nvPr/>
          </p:nvSpPr>
          <p:spPr>
            <a:xfrm>
              <a:off x="5000167" y="4635876"/>
              <a:ext cx="722947" cy="660082"/>
            </a:xfrm>
            <a:custGeom>
              <a:avLst/>
              <a:gdLst/>
              <a:ahLst/>
              <a:cxnLst/>
              <a:rect l="0" t="0" r="0" b="0"/>
              <a:pathLst>
                <a:path w="722947" h="660082">
                  <a:moveTo>
                    <a:pt x="603103" y="228600"/>
                  </a:moveTo>
                  <a:lnTo>
                    <a:pt x="603103" y="134502"/>
                  </a:lnTo>
                  <a:cubicBezTo>
                    <a:pt x="603102" y="126924"/>
                    <a:pt x="600090" y="119657"/>
                    <a:pt x="594731" y="114300"/>
                  </a:cubicBezTo>
                  <a:lnTo>
                    <a:pt x="488803" y="8572"/>
                  </a:lnTo>
                  <a:cubicBezTo>
                    <a:pt x="483486" y="3146"/>
                    <a:pt x="476226" y="62"/>
                    <a:pt x="468630" y="0"/>
                  </a:cubicBezTo>
                  <a:lnTo>
                    <a:pt x="88753" y="0"/>
                  </a:lnTo>
                  <a:cubicBezTo>
                    <a:pt x="72972" y="0"/>
                    <a:pt x="60178" y="12793"/>
                    <a:pt x="60178" y="28575"/>
                  </a:cubicBezTo>
                  <a:lnTo>
                    <a:pt x="60178" y="628650"/>
                  </a:lnTo>
                  <a:cubicBezTo>
                    <a:pt x="60178" y="644431"/>
                    <a:pt x="72972" y="657225"/>
                    <a:pt x="88753" y="657225"/>
                  </a:cubicBezTo>
                  <a:lnTo>
                    <a:pt x="345928" y="657225"/>
                  </a:lnTo>
                  <a:moveTo>
                    <a:pt x="231628" y="185851"/>
                  </a:moveTo>
                  <a:lnTo>
                    <a:pt x="145903" y="271576"/>
                  </a:lnTo>
                  <a:lnTo>
                    <a:pt x="231628" y="357301"/>
                  </a:lnTo>
                  <a:moveTo>
                    <a:pt x="317353" y="185851"/>
                  </a:moveTo>
                  <a:lnTo>
                    <a:pt x="403078" y="271576"/>
                  </a:lnTo>
                  <a:moveTo>
                    <a:pt x="545953" y="543039"/>
                  </a:moveTo>
                  <a:lnTo>
                    <a:pt x="545953" y="371589"/>
                  </a:lnTo>
                  <a:moveTo>
                    <a:pt x="631678" y="457314"/>
                  </a:moveTo>
                  <a:lnTo>
                    <a:pt x="460228" y="457314"/>
                  </a:lnTo>
                  <a:moveTo>
                    <a:pt x="561241" y="654367"/>
                  </a:moveTo>
                  <a:lnTo>
                    <a:pt x="577043" y="648366"/>
                  </a:lnTo>
                  <a:cubicBezTo>
                    <a:pt x="652195" y="619791"/>
                    <a:pt x="717403" y="547668"/>
                    <a:pt x="717403" y="467229"/>
                  </a:cubicBezTo>
                  <a:lnTo>
                    <a:pt x="717403" y="370332"/>
                  </a:lnTo>
                  <a:cubicBezTo>
                    <a:pt x="717409" y="358447"/>
                    <a:pt x="710359" y="347692"/>
                    <a:pt x="699458" y="342957"/>
                  </a:cubicBezTo>
                  <a:cubicBezTo>
                    <a:pt x="650138" y="324525"/>
                    <a:pt x="597975" y="314854"/>
                    <a:pt x="545325" y="314382"/>
                  </a:cubicBezTo>
                  <a:cubicBezTo>
                    <a:pt x="493081" y="314828"/>
                    <a:pt x="441326" y="324502"/>
                    <a:pt x="392449" y="342957"/>
                  </a:cubicBezTo>
                  <a:cubicBezTo>
                    <a:pt x="381548" y="347692"/>
                    <a:pt x="374498" y="358447"/>
                    <a:pt x="374503" y="370332"/>
                  </a:cubicBezTo>
                  <a:lnTo>
                    <a:pt x="374503" y="467258"/>
                  </a:lnTo>
                  <a:cubicBezTo>
                    <a:pt x="374503" y="547697"/>
                    <a:pt x="438454" y="619763"/>
                    <a:pt x="513607" y="648395"/>
                  </a:cubicBezTo>
                  <a:lnTo>
                    <a:pt x="529409" y="654396"/>
                  </a:lnTo>
                  <a:cubicBezTo>
                    <a:pt x="539662" y="658301"/>
                    <a:pt x="550995" y="658291"/>
                    <a:pt x="561241" y="654367"/>
                  </a:cubicBezTo>
                  <a:close/>
                  <a:moveTo>
                    <a:pt x="345757" y="657225"/>
                  </a:moveTo>
                  <a:cubicBezTo>
                    <a:pt x="265747" y="631507"/>
                    <a:pt x="174307" y="648652"/>
                    <a:pt x="88582" y="657225"/>
                  </a:cubicBezTo>
                  <a:cubicBezTo>
                    <a:pt x="74295" y="660082"/>
                    <a:pt x="65722" y="642937"/>
                    <a:pt x="60007" y="628650"/>
                  </a:cubicBezTo>
                  <a:cubicBezTo>
                    <a:pt x="0" y="437197"/>
                    <a:pt x="25717" y="225742"/>
                    <a:pt x="60007" y="28575"/>
                  </a:cubicBezTo>
                  <a:cubicBezTo>
                    <a:pt x="62865" y="14287"/>
                    <a:pt x="71437" y="0"/>
                    <a:pt x="88582" y="0"/>
                  </a:cubicBezTo>
                  <a:cubicBezTo>
                    <a:pt x="214312" y="5715"/>
                    <a:pt x="342899" y="8572"/>
                    <a:pt x="468630" y="0"/>
                  </a:cubicBezTo>
                  <a:cubicBezTo>
                    <a:pt x="477202" y="0"/>
                    <a:pt x="485774" y="2857"/>
                    <a:pt x="488632" y="8572"/>
                  </a:cubicBezTo>
                  <a:cubicBezTo>
                    <a:pt x="514349" y="51434"/>
                    <a:pt x="548640" y="91440"/>
                    <a:pt x="594360" y="114300"/>
                  </a:cubicBezTo>
                  <a:cubicBezTo>
                    <a:pt x="602932" y="117157"/>
                    <a:pt x="602932" y="125730"/>
                    <a:pt x="602932" y="134302"/>
                  </a:cubicBezTo>
                  <a:cubicBezTo>
                    <a:pt x="608647" y="165735"/>
                    <a:pt x="591502" y="200025"/>
                    <a:pt x="602932" y="228600"/>
                  </a:cubicBezTo>
                  <a:moveTo>
                    <a:pt x="231457" y="185737"/>
                  </a:moveTo>
                  <a:cubicBezTo>
                    <a:pt x="200025" y="211455"/>
                    <a:pt x="177164" y="245745"/>
                    <a:pt x="145732" y="271462"/>
                  </a:cubicBezTo>
                  <a:cubicBezTo>
                    <a:pt x="180022" y="291464"/>
                    <a:pt x="211455" y="322897"/>
                    <a:pt x="231457" y="357187"/>
                  </a:cubicBezTo>
                  <a:moveTo>
                    <a:pt x="317182" y="185737"/>
                  </a:moveTo>
                  <a:cubicBezTo>
                    <a:pt x="345757" y="214312"/>
                    <a:pt x="365759" y="254317"/>
                    <a:pt x="402907" y="271462"/>
                  </a:cubicBezTo>
                  <a:moveTo>
                    <a:pt x="545782" y="542925"/>
                  </a:moveTo>
                  <a:cubicBezTo>
                    <a:pt x="534352" y="485775"/>
                    <a:pt x="562927" y="425767"/>
                    <a:pt x="545782" y="371475"/>
                  </a:cubicBezTo>
                  <a:moveTo>
                    <a:pt x="631507" y="457200"/>
                  </a:moveTo>
                  <a:cubicBezTo>
                    <a:pt x="574357" y="462915"/>
                    <a:pt x="517207" y="448627"/>
                    <a:pt x="460057" y="457200"/>
                  </a:cubicBezTo>
                  <a:moveTo>
                    <a:pt x="560070" y="654367"/>
                  </a:moveTo>
                  <a:cubicBezTo>
                    <a:pt x="565785" y="654367"/>
                    <a:pt x="571499" y="651509"/>
                    <a:pt x="577215" y="648652"/>
                  </a:cubicBezTo>
                  <a:cubicBezTo>
                    <a:pt x="642937" y="602932"/>
                    <a:pt x="722947" y="548640"/>
                    <a:pt x="717232" y="468629"/>
                  </a:cubicBezTo>
                  <a:cubicBezTo>
                    <a:pt x="714374" y="434339"/>
                    <a:pt x="708660" y="402907"/>
                    <a:pt x="717232" y="371475"/>
                  </a:cubicBezTo>
                  <a:cubicBezTo>
                    <a:pt x="720090" y="360045"/>
                    <a:pt x="711517" y="345757"/>
                    <a:pt x="700087" y="342900"/>
                  </a:cubicBezTo>
                  <a:cubicBezTo>
                    <a:pt x="657224" y="311467"/>
                    <a:pt x="597217" y="314325"/>
                    <a:pt x="545782" y="314325"/>
                  </a:cubicBezTo>
                  <a:cubicBezTo>
                    <a:pt x="497205" y="334327"/>
                    <a:pt x="437197" y="317182"/>
                    <a:pt x="391477" y="342900"/>
                  </a:cubicBezTo>
                  <a:cubicBezTo>
                    <a:pt x="382905" y="351472"/>
                    <a:pt x="374332" y="357187"/>
                    <a:pt x="374332" y="371475"/>
                  </a:cubicBezTo>
                  <a:cubicBezTo>
                    <a:pt x="374332" y="402907"/>
                    <a:pt x="371474" y="434339"/>
                    <a:pt x="374332" y="468629"/>
                  </a:cubicBezTo>
                  <a:cubicBezTo>
                    <a:pt x="382905" y="548640"/>
                    <a:pt x="442912" y="611504"/>
                    <a:pt x="514349" y="648652"/>
                  </a:cubicBezTo>
                  <a:cubicBezTo>
                    <a:pt x="517207" y="651509"/>
                    <a:pt x="522922" y="654367"/>
                    <a:pt x="528637" y="654367"/>
                  </a:cubicBezTo>
                  <a:cubicBezTo>
                    <a:pt x="540067" y="654367"/>
                    <a:pt x="551497" y="660082"/>
                    <a:pt x="560070" y="654367"/>
                  </a:cubicBezTo>
                </a:path>
              </a:pathLst>
            </a:custGeom>
            <a:noFill/>
            <a:ln w="14287">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6" name="Rounded Rectangle 42">
              <a:extLst>
                <a:ext uri="{FF2B5EF4-FFF2-40B4-BE49-F238E27FC236}">
                  <a16:creationId xmlns:a16="http://schemas.microsoft.com/office/drawing/2014/main" id="{FA7935EC-A86C-2ED5-2F46-678F40837922}"/>
                </a:ext>
              </a:extLst>
            </p:cNvPr>
            <p:cNvSpPr/>
            <p:nvPr/>
          </p:nvSpPr>
          <p:spPr>
            <a:xfrm>
              <a:off x="6511289" y="4613016"/>
              <a:ext cx="702944" cy="702944"/>
            </a:xfrm>
            <a:custGeom>
              <a:avLst/>
              <a:gdLst/>
              <a:ahLst/>
              <a:cxnLst/>
              <a:rect l="0" t="0" r="0" b="0"/>
              <a:pathLst>
                <a:path w="702944" h="702944">
                  <a:moveTo>
                    <a:pt x="551497" y="108584"/>
                  </a:moveTo>
                  <a:lnTo>
                    <a:pt x="551497" y="80009"/>
                  </a:lnTo>
                  <a:cubicBezTo>
                    <a:pt x="551497" y="48446"/>
                    <a:pt x="525910" y="22859"/>
                    <a:pt x="494347" y="22859"/>
                  </a:cubicBezTo>
                  <a:lnTo>
                    <a:pt x="94297" y="22859"/>
                  </a:lnTo>
                  <a:cubicBezTo>
                    <a:pt x="62734" y="22859"/>
                    <a:pt x="37147" y="48446"/>
                    <a:pt x="37147" y="80009"/>
                  </a:cubicBezTo>
                  <a:lnTo>
                    <a:pt x="37147" y="622934"/>
                  </a:lnTo>
                  <a:cubicBezTo>
                    <a:pt x="37147" y="654498"/>
                    <a:pt x="62734" y="680084"/>
                    <a:pt x="94297" y="680084"/>
                  </a:cubicBezTo>
                  <a:lnTo>
                    <a:pt x="494347" y="680084"/>
                  </a:lnTo>
                  <a:cubicBezTo>
                    <a:pt x="525910" y="680084"/>
                    <a:pt x="551497" y="654498"/>
                    <a:pt x="551497" y="622934"/>
                  </a:cubicBezTo>
                  <a:lnTo>
                    <a:pt x="551497" y="394334"/>
                  </a:lnTo>
                  <a:moveTo>
                    <a:pt x="180022" y="80009"/>
                  </a:moveTo>
                  <a:lnTo>
                    <a:pt x="122872" y="80009"/>
                  </a:lnTo>
                  <a:cubicBezTo>
                    <a:pt x="107090" y="80009"/>
                    <a:pt x="94297" y="92803"/>
                    <a:pt x="94297" y="108584"/>
                  </a:cubicBezTo>
                  <a:lnTo>
                    <a:pt x="94297" y="594359"/>
                  </a:lnTo>
                  <a:cubicBezTo>
                    <a:pt x="94297" y="610141"/>
                    <a:pt x="107090" y="622934"/>
                    <a:pt x="122872" y="622934"/>
                  </a:cubicBezTo>
                  <a:lnTo>
                    <a:pt x="465772" y="622934"/>
                  </a:lnTo>
                  <a:cubicBezTo>
                    <a:pt x="481554" y="622934"/>
                    <a:pt x="494347" y="610141"/>
                    <a:pt x="494347" y="594359"/>
                  </a:cubicBezTo>
                  <a:lnTo>
                    <a:pt x="494347" y="451484"/>
                  </a:lnTo>
                  <a:moveTo>
                    <a:pt x="494347" y="165734"/>
                  </a:moveTo>
                  <a:lnTo>
                    <a:pt x="494347" y="108584"/>
                  </a:lnTo>
                  <a:cubicBezTo>
                    <a:pt x="494347" y="92803"/>
                    <a:pt x="481554" y="80009"/>
                    <a:pt x="465772" y="80009"/>
                  </a:cubicBezTo>
                  <a:lnTo>
                    <a:pt x="408622" y="80009"/>
                  </a:lnTo>
                  <a:moveTo>
                    <a:pt x="328212" y="529551"/>
                  </a:moveTo>
                  <a:lnTo>
                    <a:pt x="267604" y="468944"/>
                  </a:lnTo>
                  <a:lnTo>
                    <a:pt x="621191" y="115328"/>
                  </a:lnTo>
                  <a:cubicBezTo>
                    <a:pt x="637935" y="98578"/>
                    <a:pt x="665087" y="98575"/>
                    <a:pt x="681834" y="115321"/>
                  </a:cubicBezTo>
                  <a:cubicBezTo>
                    <a:pt x="698581" y="132068"/>
                    <a:pt x="698578" y="159221"/>
                    <a:pt x="681828" y="175964"/>
                  </a:cubicBezTo>
                  <a:close/>
                  <a:moveTo>
                    <a:pt x="590902" y="145646"/>
                  </a:moveTo>
                  <a:lnTo>
                    <a:pt x="651509" y="206254"/>
                  </a:lnTo>
                  <a:moveTo>
                    <a:pt x="267604" y="468944"/>
                  </a:moveTo>
                  <a:lnTo>
                    <a:pt x="231371" y="565784"/>
                  </a:lnTo>
                  <a:lnTo>
                    <a:pt x="328212" y="529551"/>
                  </a:lnTo>
                  <a:close/>
                  <a:moveTo>
                    <a:pt x="237172" y="308609"/>
                  </a:moveTo>
                  <a:lnTo>
                    <a:pt x="184080" y="361702"/>
                  </a:lnTo>
                  <a:cubicBezTo>
                    <a:pt x="180935" y="364855"/>
                    <a:pt x="176465" y="366302"/>
                    <a:pt x="172069" y="365588"/>
                  </a:cubicBezTo>
                  <a:cubicBezTo>
                    <a:pt x="167674" y="364874"/>
                    <a:pt x="163890" y="362088"/>
                    <a:pt x="161905" y="358101"/>
                  </a:cubicBezTo>
                  <a:lnTo>
                    <a:pt x="151447" y="337184"/>
                  </a:lnTo>
                  <a:moveTo>
                    <a:pt x="322897" y="337184"/>
                  </a:moveTo>
                  <a:lnTo>
                    <a:pt x="294322" y="337184"/>
                  </a:lnTo>
                  <a:moveTo>
                    <a:pt x="180022" y="22859"/>
                  </a:moveTo>
                  <a:lnTo>
                    <a:pt x="180022" y="80009"/>
                  </a:lnTo>
                  <a:cubicBezTo>
                    <a:pt x="180022" y="95791"/>
                    <a:pt x="192815" y="108584"/>
                    <a:pt x="208597" y="108584"/>
                  </a:cubicBezTo>
                  <a:lnTo>
                    <a:pt x="380047" y="108584"/>
                  </a:lnTo>
                  <a:cubicBezTo>
                    <a:pt x="395829" y="108584"/>
                    <a:pt x="408622" y="95791"/>
                    <a:pt x="408622" y="80009"/>
                  </a:cubicBezTo>
                  <a:lnTo>
                    <a:pt x="408622" y="22859"/>
                  </a:lnTo>
                  <a:lnTo>
                    <a:pt x="408622" y="22859"/>
                  </a:lnTo>
                  <a:close/>
                  <a:moveTo>
                    <a:pt x="237172" y="194309"/>
                  </a:moveTo>
                  <a:lnTo>
                    <a:pt x="184080" y="247402"/>
                  </a:lnTo>
                  <a:cubicBezTo>
                    <a:pt x="180935" y="250555"/>
                    <a:pt x="176465" y="252002"/>
                    <a:pt x="172069" y="251288"/>
                  </a:cubicBezTo>
                  <a:cubicBezTo>
                    <a:pt x="167674" y="250574"/>
                    <a:pt x="163890" y="247788"/>
                    <a:pt x="161905" y="243801"/>
                  </a:cubicBezTo>
                  <a:lnTo>
                    <a:pt x="151447" y="222884"/>
                  </a:lnTo>
                  <a:moveTo>
                    <a:pt x="408622" y="222884"/>
                  </a:moveTo>
                  <a:lnTo>
                    <a:pt x="294322" y="222884"/>
                  </a:lnTo>
                  <a:moveTo>
                    <a:pt x="551497" y="394334"/>
                  </a:moveTo>
                  <a:cubicBezTo>
                    <a:pt x="554355" y="471487"/>
                    <a:pt x="545782" y="545782"/>
                    <a:pt x="551497" y="622934"/>
                  </a:cubicBezTo>
                  <a:cubicBezTo>
                    <a:pt x="554355" y="654367"/>
                    <a:pt x="525780" y="674369"/>
                    <a:pt x="494347" y="680084"/>
                  </a:cubicBezTo>
                  <a:cubicBezTo>
                    <a:pt x="362902" y="702944"/>
                    <a:pt x="225742" y="651509"/>
                    <a:pt x="94297" y="680084"/>
                  </a:cubicBezTo>
                  <a:cubicBezTo>
                    <a:pt x="62864" y="685800"/>
                    <a:pt x="42862" y="654367"/>
                    <a:pt x="37147" y="622934"/>
                  </a:cubicBezTo>
                  <a:cubicBezTo>
                    <a:pt x="0" y="445770"/>
                    <a:pt x="71437" y="257174"/>
                    <a:pt x="37147" y="80009"/>
                  </a:cubicBezTo>
                  <a:cubicBezTo>
                    <a:pt x="31432" y="48577"/>
                    <a:pt x="62864" y="28575"/>
                    <a:pt x="94297" y="22859"/>
                  </a:cubicBezTo>
                  <a:cubicBezTo>
                    <a:pt x="225742" y="0"/>
                    <a:pt x="360045" y="28575"/>
                    <a:pt x="494347" y="22859"/>
                  </a:cubicBezTo>
                  <a:cubicBezTo>
                    <a:pt x="525780" y="22859"/>
                    <a:pt x="554355" y="48577"/>
                    <a:pt x="551497" y="80009"/>
                  </a:cubicBezTo>
                  <a:cubicBezTo>
                    <a:pt x="551497" y="88582"/>
                    <a:pt x="548639" y="100012"/>
                    <a:pt x="551497" y="108584"/>
                  </a:cubicBezTo>
                  <a:moveTo>
                    <a:pt x="180022" y="80009"/>
                  </a:moveTo>
                  <a:cubicBezTo>
                    <a:pt x="160020" y="80009"/>
                    <a:pt x="142874" y="80009"/>
                    <a:pt x="122872" y="80009"/>
                  </a:cubicBezTo>
                  <a:cubicBezTo>
                    <a:pt x="108584" y="80009"/>
                    <a:pt x="97154" y="94297"/>
                    <a:pt x="94297" y="108584"/>
                  </a:cubicBezTo>
                  <a:cubicBezTo>
                    <a:pt x="57150" y="265747"/>
                    <a:pt x="40004" y="440055"/>
                    <a:pt x="94297" y="594359"/>
                  </a:cubicBezTo>
                  <a:cubicBezTo>
                    <a:pt x="100012" y="608647"/>
                    <a:pt x="108584" y="625792"/>
                    <a:pt x="122872" y="622934"/>
                  </a:cubicBezTo>
                  <a:cubicBezTo>
                    <a:pt x="237172" y="605789"/>
                    <a:pt x="360045" y="662939"/>
                    <a:pt x="465772" y="622934"/>
                  </a:cubicBezTo>
                  <a:cubicBezTo>
                    <a:pt x="480059" y="617219"/>
                    <a:pt x="497205" y="608647"/>
                    <a:pt x="494347" y="594359"/>
                  </a:cubicBezTo>
                  <a:cubicBezTo>
                    <a:pt x="482917" y="548639"/>
                    <a:pt x="494347" y="500062"/>
                    <a:pt x="494347" y="451484"/>
                  </a:cubicBezTo>
                  <a:moveTo>
                    <a:pt x="408622" y="80009"/>
                  </a:moveTo>
                  <a:cubicBezTo>
                    <a:pt x="428624" y="80009"/>
                    <a:pt x="448627" y="85725"/>
                    <a:pt x="465772" y="80009"/>
                  </a:cubicBezTo>
                  <a:cubicBezTo>
                    <a:pt x="480059" y="77152"/>
                    <a:pt x="491489" y="94297"/>
                    <a:pt x="494347" y="108584"/>
                  </a:cubicBezTo>
                  <a:cubicBezTo>
                    <a:pt x="500062" y="125729"/>
                    <a:pt x="497205" y="145732"/>
                    <a:pt x="494347" y="165734"/>
                  </a:cubicBezTo>
                  <a:moveTo>
                    <a:pt x="328612" y="528637"/>
                  </a:moveTo>
                  <a:cubicBezTo>
                    <a:pt x="302895" y="514350"/>
                    <a:pt x="280034" y="494347"/>
                    <a:pt x="268605" y="468630"/>
                  </a:cubicBezTo>
                  <a:cubicBezTo>
                    <a:pt x="377189" y="342899"/>
                    <a:pt x="485775" y="214312"/>
                    <a:pt x="620077" y="114300"/>
                  </a:cubicBezTo>
                  <a:cubicBezTo>
                    <a:pt x="640080" y="100012"/>
                    <a:pt x="660082" y="105727"/>
                    <a:pt x="682942" y="114300"/>
                  </a:cubicBezTo>
                  <a:cubicBezTo>
                    <a:pt x="702944" y="125729"/>
                    <a:pt x="694372" y="157162"/>
                    <a:pt x="682942" y="177165"/>
                  </a:cubicBezTo>
                  <a:cubicBezTo>
                    <a:pt x="591502" y="317182"/>
                    <a:pt x="440055" y="405764"/>
                    <a:pt x="328612" y="528637"/>
                  </a:cubicBezTo>
                  <a:moveTo>
                    <a:pt x="651509" y="205740"/>
                  </a:moveTo>
                  <a:cubicBezTo>
                    <a:pt x="625792" y="191452"/>
                    <a:pt x="608647" y="168592"/>
                    <a:pt x="591502" y="145732"/>
                  </a:cubicBezTo>
                  <a:moveTo>
                    <a:pt x="268605" y="468630"/>
                  </a:moveTo>
                  <a:cubicBezTo>
                    <a:pt x="251459" y="500062"/>
                    <a:pt x="245745" y="534352"/>
                    <a:pt x="231457" y="565784"/>
                  </a:cubicBezTo>
                  <a:cubicBezTo>
                    <a:pt x="265747" y="560069"/>
                    <a:pt x="294322" y="534352"/>
                    <a:pt x="328612" y="528637"/>
                  </a:cubicBezTo>
                  <a:cubicBezTo>
                    <a:pt x="314324" y="505777"/>
                    <a:pt x="280034" y="494347"/>
                    <a:pt x="268605" y="468630"/>
                  </a:cubicBezTo>
                  <a:moveTo>
                    <a:pt x="151447" y="337184"/>
                  </a:moveTo>
                  <a:cubicBezTo>
                    <a:pt x="151447" y="345757"/>
                    <a:pt x="157162" y="351472"/>
                    <a:pt x="162877" y="357187"/>
                  </a:cubicBezTo>
                  <a:cubicBezTo>
                    <a:pt x="162877" y="362902"/>
                    <a:pt x="168592" y="362902"/>
                    <a:pt x="171449" y="365759"/>
                  </a:cubicBezTo>
                  <a:cubicBezTo>
                    <a:pt x="177165" y="368617"/>
                    <a:pt x="180022" y="365759"/>
                    <a:pt x="182879" y="362902"/>
                  </a:cubicBezTo>
                  <a:cubicBezTo>
                    <a:pt x="202882" y="342899"/>
                    <a:pt x="217170" y="325755"/>
                    <a:pt x="237172" y="308609"/>
                  </a:cubicBezTo>
                  <a:moveTo>
                    <a:pt x="294322" y="337184"/>
                  </a:moveTo>
                  <a:cubicBezTo>
                    <a:pt x="302895" y="334327"/>
                    <a:pt x="314324" y="334327"/>
                    <a:pt x="322897" y="337184"/>
                  </a:cubicBezTo>
                  <a:moveTo>
                    <a:pt x="180022" y="22859"/>
                  </a:moveTo>
                  <a:cubicBezTo>
                    <a:pt x="174307" y="40004"/>
                    <a:pt x="177165" y="60007"/>
                    <a:pt x="180022" y="80009"/>
                  </a:cubicBezTo>
                  <a:cubicBezTo>
                    <a:pt x="182879" y="94297"/>
                    <a:pt x="194309" y="105727"/>
                    <a:pt x="208597" y="108584"/>
                  </a:cubicBezTo>
                  <a:cubicBezTo>
                    <a:pt x="265747" y="114300"/>
                    <a:pt x="322897" y="105727"/>
                    <a:pt x="380047" y="108584"/>
                  </a:cubicBezTo>
                  <a:cubicBezTo>
                    <a:pt x="397192" y="108584"/>
                    <a:pt x="411480" y="94297"/>
                    <a:pt x="408622" y="80009"/>
                  </a:cubicBezTo>
                  <a:cubicBezTo>
                    <a:pt x="405764" y="62864"/>
                    <a:pt x="411480" y="42862"/>
                    <a:pt x="408622" y="22859"/>
                  </a:cubicBezTo>
                  <a:cubicBezTo>
                    <a:pt x="334327" y="37147"/>
                    <a:pt x="257174" y="25717"/>
                    <a:pt x="180022" y="22859"/>
                  </a:cubicBezTo>
                  <a:moveTo>
                    <a:pt x="151447" y="222884"/>
                  </a:moveTo>
                  <a:cubicBezTo>
                    <a:pt x="157162" y="228599"/>
                    <a:pt x="157162" y="237172"/>
                    <a:pt x="162877" y="242887"/>
                  </a:cubicBezTo>
                  <a:cubicBezTo>
                    <a:pt x="162877" y="248602"/>
                    <a:pt x="168592" y="248602"/>
                    <a:pt x="171449" y="251459"/>
                  </a:cubicBezTo>
                  <a:cubicBezTo>
                    <a:pt x="177165" y="254317"/>
                    <a:pt x="180022" y="248602"/>
                    <a:pt x="182879" y="248602"/>
                  </a:cubicBezTo>
                  <a:cubicBezTo>
                    <a:pt x="205740" y="234315"/>
                    <a:pt x="220027" y="211454"/>
                    <a:pt x="237172" y="194309"/>
                  </a:cubicBezTo>
                  <a:moveTo>
                    <a:pt x="294322" y="222884"/>
                  </a:moveTo>
                  <a:cubicBezTo>
                    <a:pt x="328612" y="208597"/>
                    <a:pt x="371474" y="211454"/>
                    <a:pt x="408622" y="222884"/>
                  </a:cubicBezTo>
                </a:path>
              </a:pathLst>
            </a:custGeom>
            <a:noFill/>
            <a:ln w="14287">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7" name="Rounded Rectangle 43">
              <a:extLst>
                <a:ext uri="{FF2B5EF4-FFF2-40B4-BE49-F238E27FC236}">
                  <a16:creationId xmlns:a16="http://schemas.microsoft.com/office/drawing/2014/main" id="{2A167B1F-21C3-C23E-F521-5468F86ED56A}"/>
                </a:ext>
              </a:extLst>
            </p:cNvPr>
            <p:cNvSpPr/>
            <p:nvPr/>
          </p:nvSpPr>
          <p:spPr>
            <a:xfrm>
              <a:off x="8034336" y="4643020"/>
              <a:ext cx="651509" cy="644366"/>
            </a:xfrm>
            <a:custGeom>
              <a:avLst/>
              <a:gdLst/>
              <a:ahLst/>
              <a:cxnLst/>
              <a:rect l="0" t="0" r="0" b="0"/>
              <a:pathLst>
                <a:path w="651509" h="644366">
                  <a:moveTo>
                    <a:pt x="38261" y="82153"/>
                  </a:moveTo>
                  <a:cubicBezTo>
                    <a:pt x="38258" y="48330"/>
                    <a:pt x="65675" y="20910"/>
                    <a:pt x="99498" y="20910"/>
                  </a:cubicBezTo>
                  <a:cubicBezTo>
                    <a:pt x="133320" y="20910"/>
                    <a:pt x="160737" y="48330"/>
                    <a:pt x="160734" y="82153"/>
                  </a:cubicBezTo>
                  <a:cubicBezTo>
                    <a:pt x="160737" y="115975"/>
                    <a:pt x="133320" y="143395"/>
                    <a:pt x="99498" y="143395"/>
                  </a:cubicBezTo>
                  <a:cubicBezTo>
                    <a:pt x="65675" y="143395"/>
                    <a:pt x="38258" y="115975"/>
                    <a:pt x="38261" y="82153"/>
                  </a:cubicBezTo>
                  <a:moveTo>
                    <a:pt x="191452" y="273491"/>
                  </a:moveTo>
                  <a:cubicBezTo>
                    <a:pt x="191452" y="222769"/>
                    <a:pt x="150334" y="181651"/>
                    <a:pt x="99612" y="181651"/>
                  </a:cubicBezTo>
                  <a:cubicBezTo>
                    <a:pt x="48890" y="181651"/>
                    <a:pt x="7772" y="222769"/>
                    <a:pt x="7772" y="273491"/>
                  </a:cubicBezTo>
                  <a:moveTo>
                    <a:pt x="38261" y="426567"/>
                  </a:moveTo>
                  <a:cubicBezTo>
                    <a:pt x="38258" y="460389"/>
                    <a:pt x="65675" y="487810"/>
                    <a:pt x="99498" y="487810"/>
                  </a:cubicBezTo>
                  <a:cubicBezTo>
                    <a:pt x="133320" y="487810"/>
                    <a:pt x="160737" y="460389"/>
                    <a:pt x="160734" y="426567"/>
                  </a:cubicBezTo>
                  <a:cubicBezTo>
                    <a:pt x="160737" y="392745"/>
                    <a:pt x="133320" y="365324"/>
                    <a:pt x="99498" y="365324"/>
                  </a:cubicBezTo>
                  <a:cubicBezTo>
                    <a:pt x="65675" y="365324"/>
                    <a:pt x="38258" y="392745"/>
                    <a:pt x="38261" y="426567"/>
                  </a:cubicBezTo>
                  <a:moveTo>
                    <a:pt x="191452" y="617934"/>
                  </a:moveTo>
                  <a:cubicBezTo>
                    <a:pt x="191452" y="567212"/>
                    <a:pt x="150334" y="526094"/>
                    <a:pt x="99612" y="526094"/>
                  </a:cubicBezTo>
                  <a:cubicBezTo>
                    <a:pt x="48890" y="526094"/>
                    <a:pt x="7772" y="567212"/>
                    <a:pt x="7772" y="617934"/>
                  </a:cubicBezTo>
                  <a:moveTo>
                    <a:pt x="264833" y="92868"/>
                  </a:moveTo>
                  <a:lnTo>
                    <a:pt x="264833" y="220427"/>
                  </a:lnTo>
                  <a:lnTo>
                    <a:pt x="264833" y="220427"/>
                  </a:lnTo>
                  <a:lnTo>
                    <a:pt x="620991" y="220427"/>
                  </a:lnTo>
                  <a:cubicBezTo>
                    <a:pt x="636773" y="220427"/>
                    <a:pt x="649566" y="207634"/>
                    <a:pt x="649566" y="191852"/>
                  </a:cubicBezTo>
                  <a:lnTo>
                    <a:pt x="649566" y="121443"/>
                  </a:lnTo>
                  <a:cubicBezTo>
                    <a:pt x="649566" y="105662"/>
                    <a:pt x="636773" y="92868"/>
                    <a:pt x="620991" y="92868"/>
                  </a:cubicBezTo>
                  <a:close/>
                  <a:moveTo>
                    <a:pt x="264833" y="435768"/>
                  </a:moveTo>
                  <a:lnTo>
                    <a:pt x="264833" y="563327"/>
                  </a:lnTo>
                  <a:lnTo>
                    <a:pt x="264833" y="563327"/>
                  </a:lnTo>
                  <a:lnTo>
                    <a:pt x="464858" y="563327"/>
                  </a:lnTo>
                  <a:cubicBezTo>
                    <a:pt x="480639" y="563327"/>
                    <a:pt x="493433" y="550534"/>
                    <a:pt x="493433" y="534752"/>
                  </a:cubicBezTo>
                  <a:lnTo>
                    <a:pt x="493433" y="464343"/>
                  </a:lnTo>
                  <a:cubicBezTo>
                    <a:pt x="493433" y="448562"/>
                    <a:pt x="480639" y="435768"/>
                    <a:pt x="464858" y="435768"/>
                  </a:cubicBezTo>
                  <a:close/>
                  <a:moveTo>
                    <a:pt x="264833" y="0"/>
                  </a:moveTo>
                  <a:lnTo>
                    <a:pt x="264833" y="642937"/>
                  </a:lnTo>
                  <a:moveTo>
                    <a:pt x="37147" y="81438"/>
                  </a:moveTo>
                  <a:cubicBezTo>
                    <a:pt x="51434" y="112871"/>
                    <a:pt x="65722" y="138588"/>
                    <a:pt x="100012" y="144303"/>
                  </a:cubicBezTo>
                  <a:cubicBezTo>
                    <a:pt x="134302" y="147161"/>
                    <a:pt x="168592" y="115728"/>
                    <a:pt x="160019" y="81438"/>
                  </a:cubicBezTo>
                  <a:cubicBezTo>
                    <a:pt x="151447" y="50006"/>
                    <a:pt x="131444" y="10001"/>
                    <a:pt x="100012" y="21431"/>
                  </a:cubicBezTo>
                  <a:cubicBezTo>
                    <a:pt x="68580" y="32861"/>
                    <a:pt x="37147" y="47148"/>
                    <a:pt x="37147" y="81438"/>
                  </a:cubicBezTo>
                  <a:moveTo>
                    <a:pt x="191452" y="272891"/>
                  </a:moveTo>
                  <a:cubicBezTo>
                    <a:pt x="194310" y="224313"/>
                    <a:pt x="151447" y="175736"/>
                    <a:pt x="100012" y="181451"/>
                  </a:cubicBezTo>
                  <a:cubicBezTo>
                    <a:pt x="48577" y="187166"/>
                    <a:pt x="2857" y="224313"/>
                    <a:pt x="8572" y="272891"/>
                  </a:cubicBezTo>
                  <a:moveTo>
                    <a:pt x="37147" y="427196"/>
                  </a:moveTo>
                  <a:cubicBezTo>
                    <a:pt x="42862" y="461486"/>
                    <a:pt x="65722" y="490061"/>
                    <a:pt x="100012" y="487203"/>
                  </a:cubicBezTo>
                  <a:cubicBezTo>
                    <a:pt x="134302" y="484346"/>
                    <a:pt x="157162" y="461486"/>
                    <a:pt x="160019" y="427196"/>
                  </a:cubicBezTo>
                  <a:cubicBezTo>
                    <a:pt x="162877" y="392906"/>
                    <a:pt x="131444" y="352901"/>
                    <a:pt x="100012" y="364331"/>
                  </a:cubicBezTo>
                  <a:cubicBezTo>
                    <a:pt x="68580" y="378618"/>
                    <a:pt x="37147" y="392906"/>
                    <a:pt x="37147" y="427196"/>
                  </a:cubicBezTo>
                  <a:moveTo>
                    <a:pt x="191452" y="618648"/>
                  </a:moveTo>
                  <a:cubicBezTo>
                    <a:pt x="177164" y="570071"/>
                    <a:pt x="151447" y="524351"/>
                    <a:pt x="100012" y="527208"/>
                  </a:cubicBezTo>
                  <a:cubicBezTo>
                    <a:pt x="48577" y="530066"/>
                    <a:pt x="0" y="567213"/>
                    <a:pt x="8572" y="618648"/>
                  </a:cubicBezTo>
                  <a:moveTo>
                    <a:pt x="265747" y="92868"/>
                  </a:moveTo>
                  <a:cubicBezTo>
                    <a:pt x="382904" y="95726"/>
                    <a:pt x="502920" y="110013"/>
                    <a:pt x="620077" y="92868"/>
                  </a:cubicBezTo>
                  <a:cubicBezTo>
                    <a:pt x="637222" y="90011"/>
                    <a:pt x="648652" y="104298"/>
                    <a:pt x="648652" y="121443"/>
                  </a:cubicBezTo>
                  <a:cubicBezTo>
                    <a:pt x="651509" y="144303"/>
                    <a:pt x="651509" y="170021"/>
                    <a:pt x="648652" y="192881"/>
                  </a:cubicBezTo>
                  <a:cubicBezTo>
                    <a:pt x="648652" y="207168"/>
                    <a:pt x="637222" y="224313"/>
                    <a:pt x="620077" y="221456"/>
                  </a:cubicBezTo>
                  <a:cubicBezTo>
                    <a:pt x="505777" y="198596"/>
                    <a:pt x="382904" y="221456"/>
                    <a:pt x="265747" y="221456"/>
                  </a:cubicBezTo>
                  <a:cubicBezTo>
                    <a:pt x="254317" y="178593"/>
                    <a:pt x="268604" y="135731"/>
                    <a:pt x="265747" y="92868"/>
                  </a:cubicBezTo>
                  <a:moveTo>
                    <a:pt x="265747" y="435768"/>
                  </a:moveTo>
                  <a:cubicBezTo>
                    <a:pt x="331470" y="435768"/>
                    <a:pt x="397192" y="430053"/>
                    <a:pt x="465772" y="435768"/>
                  </a:cubicBezTo>
                  <a:cubicBezTo>
                    <a:pt x="480059" y="438626"/>
                    <a:pt x="488632" y="450056"/>
                    <a:pt x="494347" y="464343"/>
                  </a:cubicBezTo>
                  <a:cubicBezTo>
                    <a:pt x="500062" y="487203"/>
                    <a:pt x="500062" y="512921"/>
                    <a:pt x="494347" y="535781"/>
                  </a:cubicBezTo>
                  <a:cubicBezTo>
                    <a:pt x="488632" y="550068"/>
                    <a:pt x="480059" y="558641"/>
                    <a:pt x="465772" y="564356"/>
                  </a:cubicBezTo>
                  <a:cubicBezTo>
                    <a:pt x="400050" y="578643"/>
                    <a:pt x="331470" y="567213"/>
                    <a:pt x="265747" y="564356"/>
                  </a:cubicBezTo>
                  <a:cubicBezTo>
                    <a:pt x="251460" y="524351"/>
                    <a:pt x="262889" y="478631"/>
                    <a:pt x="265747" y="435768"/>
                  </a:cubicBezTo>
                  <a:moveTo>
                    <a:pt x="265747" y="1428"/>
                  </a:moveTo>
                  <a:cubicBezTo>
                    <a:pt x="282892" y="212883"/>
                    <a:pt x="254317" y="430053"/>
                    <a:pt x="265747" y="644366"/>
                  </a:cubicBezTo>
                </a:path>
              </a:pathLst>
            </a:custGeom>
            <a:noFill/>
            <a:ln w="14287">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8" name="TextBox 42">
              <a:extLst>
                <a:ext uri="{FF2B5EF4-FFF2-40B4-BE49-F238E27FC236}">
                  <a16:creationId xmlns:a16="http://schemas.microsoft.com/office/drawing/2014/main" id="{DC18B53D-2DBA-FB93-594E-1252982B223E}"/>
                </a:ext>
              </a:extLst>
            </p:cNvPr>
            <p:cNvSpPr txBox="1"/>
            <p:nvPr/>
          </p:nvSpPr>
          <p:spPr>
            <a:xfrm>
              <a:off x="2815346" y="3281006"/>
              <a:ext cx="1061957" cy="230832"/>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500" b="1" dirty="0">
                  <a:solidFill>
                    <a:srgbClr val="484848"/>
                  </a:solidFill>
                  <a:latin typeface="Shantell Sans"/>
                </a:rPr>
                <a:t>Identify Risks</a:t>
              </a:r>
            </a:p>
          </p:txBody>
        </p:sp>
        <p:sp>
          <p:nvSpPr>
            <p:cNvPr id="79" name="Rounded Rectangle 31">
              <a:extLst>
                <a:ext uri="{FF2B5EF4-FFF2-40B4-BE49-F238E27FC236}">
                  <a16:creationId xmlns:a16="http://schemas.microsoft.com/office/drawing/2014/main" id="{52ED9062-8656-AF30-56EF-C5D2AB573241}"/>
                </a:ext>
              </a:extLst>
            </p:cNvPr>
            <p:cNvSpPr/>
            <p:nvPr/>
          </p:nvSpPr>
          <p:spPr>
            <a:xfrm>
              <a:off x="3952365" y="3890483"/>
              <a:ext cx="45719" cy="246283"/>
            </a:xfrm>
            <a:custGeom>
              <a:avLst/>
              <a:gdLst/>
              <a:ahLst/>
              <a:cxnLst/>
              <a:rect l="0" t="0" r="0" b="0"/>
              <a:pathLst>
                <a:path w="21907" h="1200150">
                  <a:moveTo>
                    <a:pt x="9525" y="1200150"/>
                  </a:moveTo>
                  <a:lnTo>
                    <a:pt x="9525" y="0"/>
                  </a:lnTo>
                  <a:moveTo>
                    <a:pt x="9525" y="0"/>
                  </a:moveTo>
                  <a:cubicBezTo>
                    <a:pt x="21907" y="195262"/>
                    <a:pt x="5714" y="391477"/>
                    <a:pt x="9525" y="587692"/>
                  </a:cubicBezTo>
                  <a:cubicBezTo>
                    <a:pt x="13335" y="791527"/>
                    <a:pt x="0" y="996315"/>
                    <a:pt x="9525" y="120015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0" name="Rounded Rectangle 31">
              <a:extLst>
                <a:ext uri="{FF2B5EF4-FFF2-40B4-BE49-F238E27FC236}">
                  <a16:creationId xmlns:a16="http://schemas.microsoft.com/office/drawing/2014/main" id="{C9080C41-D3FA-BEC1-6F5C-96D40C3D3614}"/>
                </a:ext>
              </a:extLst>
            </p:cNvPr>
            <p:cNvSpPr/>
            <p:nvPr/>
          </p:nvSpPr>
          <p:spPr>
            <a:xfrm>
              <a:off x="5254941" y="5878743"/>
              <a:ext cx="45719" cy="246283"/>
            </a:xfrm>
            <a:custGeom>
              <a:avLst/>
              <a:gdLst/>
              <a:ahLst/>
              <a:cxnLst/>
              <a:rect l="0" t="0" r="0" b="0"/>
              <a:pathLst>
                <a:path w="21907" h="1200150">
                  <a:moveTo>
                    <a:pt x="9525" y="1200150"/>
                  </a:moveTo>
                  <a:lnTo>
                    <a:pt x="9525" y="0"/>
                  </a:lnTo>
                  <a:moveTo>
                    <a:pt x="9525" y="0"/>
                  </a:moveTo>
                  <a:cubicBezTo>
                    <a:pt x="21907" y="195262"/>
                    <a:pt x="5714" y="391477"/>
                    <a:pt x="9525" y="587692"/>
                  </a:cubicBezTo>
                  <a:cubicBezTo>
                    <a:pt x="13335" y="791527"/>
                    <a:pt x="0" y="996315"/>
                    <a:pt x="9525" y="120015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1" name="Rounded Rectangle 31">
              <a:extLst>
                <a:ext uri="{FF2B5EF4-FFF2-40B4-BE49-F238E27FC236}">
                  <a16:creationId xmlns:a16="http://schemas.microsoft.com/office/drawing/2014/main" id="{050BA857-BF86-ED39-00E6-57AFCD181CE0}"/>
                </a:ext>
              </a:extLst>
            </p:cNvPr>
            <p:cNvSpPr/>
            <p:nvPr/>
          </p:nvSpPr>
          <p:spPr>
            <a:xfrm>
              <a:off x="6925046" y="3917008"/>
              <a:ext cx="45719" cy="246283"/>
            </a:xfrm>
            <a:custGeom>
              <a:avLst/>
              <a:gdLst/>
              <a:ahLst/>
              <a:cxnLst/>
              <a:rect l="0" t="0" r="0" b="0"/>
              <a:pathLst>
                <a:path w="21907" h="1200150">
                  <a:moveTo>
                    <a:pt x="9525" y="1200150"/>
                  </a:moveTo>
                  <a:lnTo>
                    <a:pt x="9525" y="0"/>
                  </a:lnTo>
                  <a:moveTo>
                    <a:pt x="9525" y="0"/>
                  </a:moveTo>
                  <a:cubicBezTo>
                    <a:pt x="21907" y="195262"/>
                    <a:pt x="5714" y="391477"/>
                    <a:pt x="9525" y="587692"/>
                  </a:cubicBezTo>
                  <a:cubicBezTo>
                    <a:pt x="13335" y="791527"/>
                    <a:pt x="0" y="996315"/>
                    <a:pt x="9525" y="120015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2" name="Rounded Rectangle 31">
              <a:extLst>
                <a:ext uri="{FF2B5EF4-FFF2-40B4-BE49-F238E27FC236}">
                  <a16:creationId xmlns:a16="http://schemas.microsoft.com/office/drawing/2014/main" id="{F8EB68F0-2AB6-0024-42A5-EB8E78E98BCB}"/>
                </a:ext>
              </a:extLst>
            </p:cNvPr>
            <p:cNvSpPr/>
            <p:nvPr/>
          </p:nvSpPr>
          <p:spPr>
            <a:xfrm>
              <a:off x="8193004" y="5873460"/>
              <a:ext cx="45719" cy="246283"/>
            </a:xfrm>
            <a:custGeom>
              <a:avLst/>
              <a:gdLst/>
              <a:ahLst/>
              <a:cxnLst/>
              <a:rect l="0" t="0" r="0" b="0"/>
              <a:pathLst>
                <a:path w="21907" h="1200150">
                  <a:moveTo>
                    <a:pt x="9525" y="1200150"/>
                  </a:moveTo>
                  <a:lnTo>
                    <a:pt x="9525" y="0"/>
                  </a:lnTo>
                  <a:moveTo>
                    <a:pt x="9525" y="0"/>
                  </a:moveTo>
                  <a:cubicBezTo>
                    <a:pt x="21907" y="195262"/>
                    <a:pt x="5714" y="391477"/>
                    <a:pt x="9525" y="587692"/>
                  </a:cubicBezTo>
                  <a:cubicBezTo>
                    <a:pt x="13335" y="791527"/>
                    <a:pt x="0" y="996315"/>
                    <a:pt x="9525" y="1200150"/>
                  </a:cubicBezTo>
                </a:path>
              </a:pathLst>
            </a:custGeom>
            <a:noFill/>
            <a:ln w="28575">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3" name="TextBox 48">
              <a:extLst>
                <a:ext uri="{FF2B5EF4-FFF2-40B4-BE49-F238E27FC236}">
                  <a16:creationId xmlns:a16="http://schemas.microsoft.com/office/drawing/2014/main" id="{DAEAC8AD-D520-DC73-38B8-C0921C4F5AB2}"/>
                </a:ext>
              </a:extLst>
            </p:cNvPr>
            <p:cNvSpPr txBox="1"/>
            <p:nvPr/>
          </p:nvSpPr>
          <p:spPr>
            <a:xfrm>
              <a:off x="4595811" y="6421554"/>
              <a:ext cx="1610363" cy="600164"/>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sz="1100" dirty="0">
                  <a:solidFill>
                    <a:srgbClr val="484848"/>
                  </a:solidFill>
                  <a:latin typeface="Shantell Sans"/>
                </a:rPr>
                <a:t>Provides measures to protect the information assets</a:t>
              </a:r>
            </a:p>
          </p:txBody>
        </p:sp>
        <p:sp>
          <p:nvSpPr>
            <p:cNvPr id="84" name="TextBox 49">
              <a:extLst>
                <a:ext uri="{FF2B5EF4-FFF2-40B4-BE49-F238E27FC236}">
                  <a16:creationId xmlns:a16="http://schemas.microsoft.com/office/drawing/2014/main" id="{6C0F7297-5C99-9666-9B31-18E2B9205634}"/>
                </a:ext>
              </a:extLst>
            </p:cNvPr>
            <p:cNvSpPr txBox="1"/>
            <p:nvPr/>
          </p:nvSpPr>
          <p:spPr>
            <a:xfrm>
              <a:off x="6433659" y="3328620"/>
              <a:ext cx="1842315" cy="430887"/>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a:solidFill>
                    <a:srgbClr val="484848"/>
                  </a:solidFill>
                  <a:latin typeface="Shantell Sans"/>
                </a:rPr>
                <a:t>Offers a plan of action in case of a threat to the information assets</a:t>
              </a:r>
              <a:endParaRPr lang="en-IN" sz="1100" dirty="0">
                <a:solidFill>
                  <a:srgbClr val="484848"/>
                </a:solidFill>
                <a:latin typeface="Shantell Sans"/>
              </a:endParaRPr>
            </a:p>
          </p:txBody>
        </p:sp>
        <p:sp>
          <p:nvSpPr>
            <p:cNvPr id="85" name="TextBox 51">
              <a:extLst>
                <a:ext uri="{FF2B5EF4-FFF2-40B4-BE49-F238E27FC236}">
                  <a16:creationId xmlns:a16="http://schemas.microsoft.com/office/drawing/2014/main" id="{7B5EA76C-46E0-144B-6EAA-DB03DE8E81BC}"/>
                </a:ext>
              </a:extLst>
            </p:cNvPr>
            <p:cNvSpPr txBox="1"/>
            <p:nvPr/>
          </p:nvSpPr>
          <p:spPr>
            <a:xfrm>
              <a:off x="4430033" y="6190722"/>
              <a:ext cx="2096822" cy="230832"/>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1500" b="1" dirty="0">
                  <a:solidFill>
                    <a:srgbClr val="484848"/>
                  </a:solidFill>
                  <a:latin typeface="Shantell Sans"/>
                </a:rPr>
                <a:t>Implement Protective Measures </a:t>
              </a:r>
              <a:endParaRPr sz="1500" b="1" dirty="0">
                <a:solidFill>
                  <a:srgbClr val="484848"/>
                </a:solidFill>
                <a:latin typeface="Shantell Sans"/>
              </a:endParaRPr>
            </a:p>
          </p:txBody>
        </p:sp>
        <p:sp>
          <p:nvSpPr>
            <p:cNvPr id="86" name="TextBox 52">
              <a:extLst>
                <a:ext uri="{FF2B5EF4-FFF2-40B4-BE49-F238E27FC236}">
                  <a16:creationId xmlns:a16="http://schemas.microsoft.com/office/drawing/2014/main" id="{4A87388E-3DB7-9727-37DD-79629B44212B}"/>
                </a:ext>
              </a:extLst>
            </p:cNvPr>
            <p:cNvSpPr txBox="1"/>
            <p:nvPr/>
          </p:nvSpPr>
          <p:spPr>
            <a:xfrm>
              <a:off x="6433660" y="3130749"/>
              <a:ext cx="1933755" cy="230832"/>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500" b="1" dirty="0">
                  <a:solidFill>
                    <a:srgbClr val="484848"/>
                  </a:solidFill>
                  <a:latin typeface="Shantell Sans"/>
                </a:rPr>
                <a:t>Develop Action</a:t>
              </a:r>
              <a:r>
                <a:rPr lang="en-US" sz="1500" b="1" dirty="0">
                  <a:solidFill>
                    <a:srgbClr val="484848"/>
                  </a:solidFill>
                  <a:latin typeface="Shantell Sans"/>
                </a:rPr>
                <a:t> Plan</a:t>
              </a:r>
              <a:endParaRPr sz="1500" b="1" dirty="0">
                <a:solidFill>
                  <a:srgbClr val="484848"/>
                </a:solidFill>
                <a:latin typeface="Shantell Sans"/>
              </a:endParaRPr>
            </a:p>
          </p:txBody>
        </p:sp>
        <p:sp>
          <p:nvSpPr>
            <p:cNvPr id="87" name="TextBox 53">
              <a:extLst>
                <a:ext uri="{FF2B5EF4-FFF2-40B4-BE49-F238E27FC236}">
                  <a16:creationId xmlns:a16="http://schemas.microsoft.com/office/drawing/2014/main" id="{30CDD1D7-B6C8-33FB-BA9C-5814BE6103F1}"/>
                </a:ext>
              </a:extLst>
            </p:cNvPr>
            <p:cNvSpPr txBox="1"/>
            <p:nvPr/>
          </p:nvSpPr>
          <p:spPr>
            <a:xfrm>
              <a:off x="7913323" y="6229306"/>
              <a:ext cx="1803796" cy="230832"/>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1500" b="1" dirty="0">
                  <a:solidFill>
                    <a:srgbClr val="484848"/>
                  </a:solidFill>
                  <a:latin typeface="Shantell Sans"/>
                </a:rPr>
                <a:t>Assign Responsibilities</a:t>
              </a:r>
              <a:endParaRPr sz="1500" b="1" dirty="0">
                <a:solidFill>
                  <a:srgbClr val="484848"/>
                </a:solidFill>
                <a:latin typeface="Shantell Sans"/>
              </a:endParaRPr>
            </a:p>
          </p:txBody>
        </p:sp>
      </p:grpSp>
      <p:pic>
        <p:nvPicPr>
          <p:cNvPr id="109" name="Picture 108">
            <a:extLst>
              <a:ext uri="{FF2B5EF4-FFF2-40B4-BE49-F238E27FC236}">
                <a16:creationId xmlns:a16="http://schemas.microsoft.com/office/drawing/2014/main" id="{2BAA2A2C-D64B-7966-CAC0-9E637D402AE7}"/>
              </a:ext>
            </a:extLst>
          </p:cNvPr>
          <p:cNvPicPr>
            <a:picLocks noChangeAspect="1"/>
          </p:cNvPicPr>
          <p:nvPr/>
        </p:nvPicPr>
        <p:blipFill>
          <a:blip r:embed="rId2"/>
          <a:stretch>
            <a:fillRect/>
          </a:stretch>
        </p:blipFill>
        <p:spPr>
          <a:xfrm>
            <a:off x="452746" y="2382167"/>
            <a:ext cx="11286507" cy="3894433"/>
          </a:xfrm>
          <a:prstGeom prst="rect">
            <a:avLst/>
          </a:prstGeom>
        </p:spPr>
      </p:pic>
    </p:spTree>
    <p:extLst>
      <p:ext uri="{BB962C8B-B14F-4D97-AF65-F5344CB8AC3E}">
        <p14:creationId xmlns:p14="http://schemas.microsoft.com/office/powerpoint/2010/main" val="1306701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83EBB-131C-A611-51C2-2F2D7984FF6B}"/>
              </a:ext>
            </a:extLst>
          </p:cNvPr>
          <p:cNvSpPr>
            <a:spLocks noGrp="1"/>
          </p:cNvSpPr>
          <p:nvPr>
            <p:ph type="title"/>
          </p:nvPr>
        </p:nvSpPr>
        <p:spPr>
          <a:xfrm>
            <a:off x="190637" y="217130"/>
            <a:ext cx="10515600" cy="462116"/>
          </a:xfrm>
        </p:spPr>
        <p:txBody>
          <a:bodyPr>
            <a:normAutofit fontScale="90000"/>
          </a:bodyPr>
          <a:lstStyle/>
          <a:p>
            <a:r>
              <a:rPr lang="en-US" b="1" dirty="0"/>
              <a:t>ISO27001 AcmeTech's Security Landscape</a:t>
            </a:r>
            <a:endParaRPr lang="en-US" dirty="0"/>
          </a:p>
        </p:txBody>
      </p:sp>
      <p:sp>
        <p:nvSpPr>
          <p:cNvPr id="89" name="Shape 4">
            <a:extLst>
              <a:ext uri="{FF2B5EF4-FFF2-40B4-BE49-F238E27FC236}">
                <a16:creationId xmlns:a16="http://schemas.microsoft.com/office/drawing/2014/main" id="{D54FAC87-F4BE-6E87-EC59-774AAE72B2BD}"/>
              </a:ext>
            </a:extLst>
          </p:cNvPr>
          <p:cNvSpPr/>
          <p:nvPr/>
        </p:nvSpPr>
        <p:spPr>
          <a:xfrm>
            <a:off x="434375" y="998236"/>
            <a:ext cx="5055758" cy="2895338"/>
          </a:xfrm>
          <a:prstGeom prst="roundRect">
            <a:avLst>
              <a:gd name="adj" fmla="val 4246"/>
            </a:avLst>
          </a:prstGeom>
          <a:solidFill>
            <a:srgbClr val="DADBF1"/>
          </a:solidFill>
          <a:ln w="7620">
            <a:solidFill>
              <a:srgbClr val="C0C1D7"/>
            </a:solidFill>
            <a:prstDash val="solid"/>
          </a:ln>
        </p:spPr>
        <p:txBody>
          <a:bodyPr/>
          <a:lstStyle/>
          <a:p>
            <a:r>
              <a:rPr lang="en-US" b="1" dirty="0"/>
              <a:t>Company Profile:</a:t>
            </a:r>
          </a:p>
          <a:p>
            <a:r>
              <a:rPr lang="en-US" sz="1100" b="1" dirty="0"/>
              <a:t>Organization:</a:t>
            </a:r>
            <a:r>
              <a:rPr lang="en-US" sz="1100" dirty="0"/>
              <a:t> AcmeTech Solutions Pvt Ltd</a:t>
            </a:r>
          </a:p>
          <a:p>
            <a:r>
              <a:rPr lang="en-US" sz="1100" b="1" dirty="0"/>
              <a:t>Industry:</a:t>
            </a:r>
            <a:r>
              <a:rPr lang="en-US" sz="1100" dirty="0"/>
              <a:t> IT/SaaS Services</a:t>
            </a:r>
          </a:p>
          <a:p>
            <a:r>
              <a:rPr lang="en-US" sz="1100" b="1" dirty="0"/>
              <a:t>Business Model:</a:t>
            </a:r>
            <a:r>
              <a:rPr lang="en-US" sz="1100" dirty="0"/>
              <a:t> SaaS product development and technical support services for SME clients</a:t>
            </a:r>
          </a:p>
          <a:p>
            <a:r>
              <a:rPr lang="en-US" sz="1100" b="1" dirty="0"/>
              <a:t>Workforce:</a:t>
            </a:r>
            <a:r>
              <a:rPr lang="en-US" sz="1100" dirty="0"/>
              <a:t> 55 employees operating in hybrid mode (office + remote)</a:t>
            </a:r>
          </a:p>
          <a:p>
            <a:r>
              <a:rPr lang="en-US" sz="1100" b="1" dirty="0"/>
              <a:t>Location:</a:t>
            </a:r>
            <a:r>
              <a:rPr lang="en-US" sz="1100" dirty="0"/>
              <a:t> Headquarters in Lucknow, Uttar Pradesh, India</a:t>
            </a:r>
          </a:p>
          <a:p>
            <a:r>
              <a:rPr lang="en-US" sz="1100" b="1" dirty="0"/>
              <a:t>Technology Stack:</a:t>
            </a:r>
            <a:r>
              <a:rPr lang="en-US" sz="1100" dirty="0"/>
              <a:t> AWS cloud infrastructure (Mumbai region), Microsoft 365 for productivity</a:t>
            </a:r>
          </a:p>
          <a:p>
            <a:r>
              <a:rPr lang="en-US" sz="1100" b="1" dirty="0"/>
              <a:t>Market Position:</a:t>
            </a:r>
            <a:r>
              <a:rPr lang="en-US" sz="1100" dirty="0"/>
              <a:t> Growing technology provider serving Indian SME segment</a:t>
            </a:r>
          </a:p>
          <a:p>
            <a:endParaRPr lang="en-US" sz="1100" dirty="0"/>
          </a:p>
          <a:p>
            <a:r>
              <a:rPr lang="en-US" dirty="0"/>
              <a:t>Business Drivers for ISO 27001 Certification</a:t>
            </a:r>
          </a:p>
          <a:p>
            <a:r>
              <a:rPr lang="en-US" sz="1100" b="1" dirty="0">
                <a:solidFill>
                  <a:srgbClr val="111827"/>
                </a:solidFill>
                <a:latin typeface="ui-sans-serif"/>
              </a:rPr>
              <a:t>Customer Requirements adherence ,</a:t>
            </a:r>
            <a:r>
              <a:rPr lang="en-US" sz="1100" b="1" dirty="0"/>
              <a:t> </a:t>
            </a:r>
            <a:r>
              <a:rPr lang="en-US" sz="1100" b="1" i="0" dirty="0">
                <a:solidFill>
                  <a:srgbClr val="111827"/>
                </a:solidFill>
                <a:effectLst/>
                <a:latin typeface="ui-sans-serif"/>
              </a:rPr>
              <a:t>Regulatory Compliance, Competitive Differentiation, Risk Management Maturity, Operational Efficiency:</a:t>
            </a:r>
            <a:endParaRPr lang="en-US" sz="1100" b="1" dirty="0"/>
          </a:p>
          <a:p>
            <a:endParaRPr lang="en-US" sz="1100" dirty="0"/>
          </a:p>
          <a:p>
            <a:endParaRPr lang="en-US" dirty="0"/>
          </a:p>
        </p:txBody>
      </p:sp>
      <p:sp>
        <p:nvSpPr>
          <p:cNvPr id="92" name="Shape 13">
            <a:extLst>
              <a:ext uri="{FF2B5EF4-FFF2-40B4-BE49-F238E27FC236}">
                <a16:creationId xmlns:a16="http://schemas.microsoft.com/office/drawing/2014/main" id="{94216CF6-E592-0580-0DE7-FB96E63DF44D}"/>
              </a:ext>
            </a:extLst>
          </p:cNvPr>
          <p:cNvSpPr/>
          <p:nvPr/>
        </p:nvSpPr>
        <p:spPr>
          <a:xfrm>
            <a:off x="5820877" y="998236"/>
            <a:ext cx="2824490" cy="2895338"/>
          </a:xfrm>
          <a:prstGeom prst="roundRect">
            <a:avLst>
              <a:gd name="adj" fmla="val 8384"/>
            </a:avLst>
          </a:prstGeom>
          <a:solidFill>
            <a:srgbClr val="C7C9EA"/>
          </a:solidFill>
          <a:ln/>
        </p:spPr>
        <p:txBody>
          <a:bodyPr/>
          <a:lstStyle/>
          <a:p>
            <a:r>
              <a:rPr lang="en-US" b="1" dirty="0"/>
              <a:t>Current Security Posture</a:t>
            </a:r>
          </a:p>
          <a:p>
            <a:endParaRPr lang="en-US" b="1" dirty="0"/>
          </a:p>
          <a:p>
            <a:pPr marL="171450" indent="-171450">
              <a:buFont typeface="Arial" panose="020B0604020202020204" pitchFamily="34" charset="0"/>
              <a:buChar char="•"/>
            </a:pPr>
            <a:r>
              <a:rPr lang="en-US" sz="1100" dirty="0"/>
              <a:t>Basic antivirus protection on approximately 70% of endpoints</a:t>
            </a:r>
          </a:p>
          <a:p>
            <a:pPr marL="171450" indent="-171450">
              <a:buFont typeface="Arial" panose="020B0604020202020204" pitchFamily="34" charset="0"/>
              <a:buChar char="•"/>
            </a:pPr>
            <a:r>
              <a:rPr lang="en-US" sz="1100" dirty="0"/>
              <a:t>VPN access for remote workers (without mandatory MFA)</a:t>
            </a:r>
          </a:p>
          <a:p>
            <a:pPr marL="171450" indent="-171450">
              <a:buFont typeface="Arial" panose="020B0604020202020204" pitchFamily="34" charset="0"/>
              <a:buChar char="•"/>
            </a:pPr>
            <a:r>
              <a:rPr lang="en-US" sz="1100" dirty="0"/>
              <a:t>AWS security groups for network-level access control</a:t>
            </a:r>
          </a:p>
          <a:p>
            <a:pPr marL="171450" indent="-171450">
              <a:buFont typeface="Arial" panose="020B0604020202020204" pitchFamily="34" charset="0"/>
              <a:buChar char="•"/>
            </a:pPr>
            <a:r>
              <a:rPr lang="en-US" sz="1100" dirty="0"/>
              <a:t>Daily backups to S3 (single region)</a:t>
            </a:r>
          </a:p>
          <a:p>
            <a:pPr marL="171450" indent="-171450">
              <a:buFont typeface="Arial" panose="020B0604020202020204" pitchFamily="34" charset="0"/>
              <a:buChar char="•"/>
            </a:pPr>
            <a:r>
              <a:rPr lang="en-US" sz="1100" dirty="0"/>
              <a:t>SPF/DKIM/DMARC email authentication</a:t>
            </a:r>
          </a:p>
          <a:p>
            <a:pPr marL="171450" indent="-171450">
              <a:buFont typeface="Arial" panose="020B0604020202020204" pitchFamily="34" charset="0"/>
              <a:buChar char="•"/>
            </a:pPr>
            <a:r>
              <a:rPr lang="en-US" sz="1100" dirty="0"/>
              <a:t>Ad-hoc security training (54.5% employee coverage)</a:t>
            </a:r>
          </a:p>
          <a:p>
            <a:endParaRPr lang="en-US" b="1" dirty="0"/>
          </a:p>
        </p:txBody>
      </p:sp>
      <p:sp>
        <p:nvSpPr>
          <p:cNvPr id="93" name="Shape 13">
            <a:extLst>
              <a:ext uri="{FF2B5EF4-FFF2-40B4-BE49-F238E27FC236}">
                <a16:creationId xmlns:a16="http://schemas.microsoft.com/office/drawing/2014/main" id="{C6223CDA-BBAF-77D8-2D65-F143ED29FBAE}"/>
              </a:ext>
            </a:extLst>
          </p:cNvPr>
          <p:cNvSpPr/>
          <p:nvPr/>
        </p:nvSpPr>
        <p:spPr>
          <a:xfrm>
            <a:off x="8957716" y="983198"/>
            <a:ext cx="2824490" cy="2910375"/>
          </a:xfrm>
          <a:prstGeom prst="roundRect">
            <a:avLst>
              <a:gd name="adj" fmla="val 8384"/>
            </a:avLst>
          </a:prstGeom>
          <a:solidFill>
            <a:srgbClr val="C7C9EA"/>
          </a:solidFill>
          <a:ln/>
        </p:spPr>
        <p:txBody>
          <a:bodyPr/>
          <a:lstStyle/>
          <a:p>
            <a:pPr algn="l">
              <a:buNone/>
            </a:pPr>
            <a:r>
              <a:rPr lang="en-US" b="1" dirty="0"/>
              <a:t>Critical Gaps Identifie</a:t>
            </a:r>
            <a:r>
              <a:rPr lang="en-US" b="1" i="0" dirty="0">
                <a:solidFill>
                  <a:srgbClr val="111827"/>
                </a:solidFill>
                <a:effectLst/>
                <a:latin typeface="ui-sans-serif"/>
              </a:rPr>
              <a:t>d:</a:t>
            </a:r>
          </a:p>
          <a:p>
            <a:pPr algn="l">
              <a:buNone/>
            </a:pPr>
            <a:endParaRPr lang="en-US" b="0" i="0" dirty="0">
              <a:solidFill>
                <a:srgbClr val="020817"/>
              </a:solidFill>
              <a:effectLst/>
              <a:latin typeface="ui-sans-serif"/>
            </a:endParaRPr>
          </a:p>
          <a:p>
            <a:pPr marL="171450" indent="-171450">
              <a:buFont typeface="Arial" panose="020B0604020202020204" pitchFamily="34" charset="0"/>
              <a:buChar char="•"/>
            </a:pPr>
            <a:r>
              <a:rPr lang="en-US" sz="1100" dirty="0"/>
              <a:t>No formal Information Security Management System (ISMS) framework</a:t>
            </a:r>
          </a:p>
          <a:p>
            <a:pPr marL="171450" indent="-171450">
              <a:buFont typeface="Arial" panose="020B0604020202020204" pitchFamily="34" charset="0"/>
              <a:buChar char="•"/>
            </a:pPr>
            <a:r>
              <a:rPr lang="en-US" sz="1100" dirty="0"/>
              <a:t>Outdated IT policy from 2021, not aligned with ISO 27001:2022</a:t>
            </a:r>
          </a:p>
          <a:p>
            <a:pPr marL="171450" indent="-171450">
              <a:buFont typeface="Arial" panose="020B0604020202020204" pitchFamily="34" charset="0"/>
              <a:buChar char="•"/>
            </a:pPr>
            <a:r>
              <a:rPr lang="en-US" sz="1100" dirty="0"/>
              <a:t>Absence of critical security controls (MFA, EDR, SIEM, DLP)</a:t>
            </a:r>
          </a:p>
          <a:p>
            <a:pPr marL="171450" indent="-171450">
              <a:buFont typeface="Arial" panose="020B0604020202020204" pitchFamily="34" charset="0"/>
              <a:buChar char="•"/>
            </a:pPr>
            <a:r>
              <a:rPr lang="en-US" sz="1100" dirty="0"/>
              <a:t>Incomplete asset inventory and access management processes</a:t>
            </a:r>
          </a:p>
          <a:p>
            <a:pPr marL="171450" indent="-171450">
              <a:buFont typeface="Arial" panose="020B0604020202020204" pitchFamily="34" charset="0"/>
              <a:buChar char="•"/>
            </a:pPr>
            <a:r>
              <a:rPr lang="en-US" sz="1100" dirty="0"/>
              <a:t>No formal incident response or business continuity planning</a:t>
            </a:r>
          </a:p>
          <a:p>
            <a:pPr marL="171450" indent="-171450">
              <a:buFont typeface="Arial" panose="020B0604020202020204" pitchFamily="34" charset="0"/>
              <a:buChar char="•"/>
            </a:pPr>
            <a:r>
              <a:rPr lang="en-US" sz="1100" dirty="0"/>
              <a:t>Significant hybrid work security gaps (40% remote workforce)</a:t>
            </a:r>
          </a:p>
          <a:p>
            <a:endParaRPr lang="en-US" b="1" dirty="0"/>
          </a:p>
        </p:txBody>
      </p:sp>
      <p:sp>
        <p:nvSpPr>
          <p:cNvPr id="94" name="Shape 13">
            <a:extLst>
              <a:ext uri="{FF2B5EF4-FFF2-40B4-BE49-F238E27FC236}">
                <a16:creationId xmlns:a16="http://schemas.microsoft.com/office/drawing/2014/main" id="{B536A692-81EB-021D-64AA-A749C96FDAEC}"/>
              </a:ext>
            </a:extLst>
          </p:cNvPr>
          <p:cNvSpPr/>
          <p:nvPr/>
        </p:nvSpPr>
        <p:spPr>
          <a:xfrm>
            <a:off x="507540" y="4215141"/>
            <a:ext cx="11015866" cy="2067671"/>
          </a:xfrm>
          <a:prstGeom prst="roundRect">
            <a:avLst>
              <a:gd name="adj" fmla="val 8384"/>
            </a:avLst>
          </a:prstGeom>
          <a:solidFill>
            <a:srgbClr val="C7C9EA"/>
          </a:solidFill>
          <a:ln/>
        </p:spPr>
        <p:txBody>
          <a:bodyPr/>
          <a:lstStyle/>
          <a:p>
            <a:r>
              <a:rPr lang="en-US" b="1" i="0" dirty="0">
                <a:solidFill>
                  <a:srgbClr val="111827"/>
                </a:solidFill>
                <a:effectLst/>
                <a:latin typeface="ui-sans-serif"/>
              </a:rPr>
              <a:t>Assessment Methodology:</a:t>
            </a:r>
            <a:br>
              <a:rPr lang="en-US" dirty="0"/>
            </a:br>
            <a:endParaRPr lang="en-US" dirty="0"/>
          </a:p>
          <a:p>
            <a:r>
              <a:rPr lang="en-US" sz="1100" dirty="0"/>
              <a:t>The gap analysis employed a three-phase approach: </a:t>
            </a:r>
          </a:p>
          <a:p>
            <a:endParaRPr lang="en-US" b="0" i="0" dirty="0">
              <a:solidFill>
                <a:srgbClr val="020817"/>
              </a:solidFill>
              <a:effectLst/>
              <a:latin typeface="ui-sans-serif"/>
            </a:endParaRPr>
          </a:p>
          <a:p>
            <a:pPr marL="342900" indent="-342900">
              <a:buAutoNum type="arabicParenBoth"/>
            </a:pPr>
            <a:r>
              <a:rPr lang="en-US" sz="1100" dirty="0"/>
              <a:t>Document review of existing policies, procedures, and technical configurations; </a:t>
            </a:r>
          </a:p>
          <a:p>
            <a:pPr marL="342900" indent="-342900">
              <a:buAutoNum type="arabicParenBoth"/>
            </a:pPr>
            <a:endParaRPr lang="en-US" sz="1100" dirty="0"/>
          </a:p>
          <a:p>
            <a:pPr marL="342900" indent="-342900">
              <a:buAutoNum type="arabicParenBoth"/>
            </a:pPr>
            <a:r>
              <a:rPr lang="en-US" sz="1100" dirty="0"/>
              <a:t> Interviews with key stakeholders (CTO, IT Security Lead, HR, Operations etc); </a:t>
            </a:r>
          </a:p>
          <a:p>
            <a:pPr marL="342900" indent="-342900">
              <a:buAutoNum type="arabicParenBoth"/>
            </a:pPr>
            <a:endParaRPr lang="en-US" sz="1100" dirty="0"/>
          </a:p>
          <a:p>
            <a:pPr marL="342900" indent="-342900">
              <a:buAutoNum type="arabicParenBoth"/>
            </a:pPr>
            <a:r>
              <a:rPr lang="en-US" sz="1100" dirty="0"/>
              <a:t>Technical validation through system audits, log reviews, and configuration assessments. This comprehensive methodology ensured accurate identification of control gaps across all 93 Annex A controls.</a:t>
            </a:r>
          </a:p>
        </p:txBody>
      </p:sp>
    </p:spTree>
    <p:extLst>
      <p:ext uri="{BB962C8B-B14F-4D97-AF65-F5344CB8AC3E}">
        <p14:creationId xmlns:p14="http://schemas.microsoft.com/office/powerpoint/2010/main" val="39527202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2284991" y="2379349"/>
            <a:ext cx="2525867" cy="603392"/>
          </a:xfrm>
          <a:custGeom>
            <a:avLst/>
            <a:gdLst/>
            <a:ahLst/>
            <a:cxnLst/>
            <a:rect l="0" t="0" r="0" b="0"/>
            <a:pathLst>
              <a:path w="2525867" h="603392">
                <a:moveTo>
                  <a:pt x="2525867" y="553109"/>
                </a:moveTo>
                <a:cubicBezTo>
                  <a:pt x="2525867" y="580882"/>
                  <a:pt x="2503357" y="603392"/>
                  <a:pt x="2475584" y="603392"/>
                </a:cubicBezTo>
                <a:lnTo>
                  <a:pt x="2425301" y="603392"/>
                </a:lnTo>
                <a:lnTo>
                  <a:pt x="50282" y="603392"/>
                </a:lnTo>
                <a:cubicBezTo>
                  <a:pt x="22509" y="603392"/>
                  <a:pt x="0" y="580882"/>
                  <a:pt x="0" y="553109"/>
                </a:cubicBezTo>
                <a:lnTo>
                  <a:pt x="0" y="50282"/>
                </a:lnTo>
                <a:cubicBezTo>
                  <a:pt x="0" y="22509"/>
                  <a:pt x="22509" y="0"/>
                  <a:pt x="50282" y="0"/>
                </a:cubicBezTo>
                <a:lnTo>
                  <a:pt x="2475584" y="0"/>
                </a:lnTo>
                <a:cubicBezTo>
                  <a:pt x="2503357" y="0"/>
                  <a:pt x="2525867" y="22509"/>
                  <a:pt x="2525867" y="50282"/>
                </a:cubicBezTo>
                <a:lnTo>
                  <a:pt x="2525867" y="553109"/>
                </a:lnTo>
              </a:path>
            </a:pathLst>
          </a:custGeom>
          <a:solidFill>
            <a:srgbClr val="E9FFB9"/>
          </a:solidFill>
          <a:ln>
            <a:noFill/>
          </a:ln>
        </p:spPr>
        <p:txBody>
          <a:bodyPr rtlCol="0" anchor="ctr"/>
          <a:lstStyle/>
          <a:p>
            <a:pPr algn="ctr" defTabSz="457200"/>
            <a:endParaRPr>
              <a:solidFill>
                <a:prstClr val="black"/>
              </a:solidFill>
              <a:latin typeface="Calibri"/>
            </a:endParaRPr>
          </a:p>
        </p:txBody>
      </p:sp>
      <p:sp>
        <p:nvSpPr>
          <p:cNvPr id="3" name="Rounded Rectangle 2"/>
          <p:cNvSpPr/>
          <p:nvPr/>
        </p:nvSpPr>
        <p:spPr>
          <a:xfrm>
            <a:off x="2284991" y="2379349"/>
            <a:ext cx="2525867" cy="603392"/>
          </a:xfrm>
          <a:custGeom>
            <a:avLst/>
            <a:gdLst/>
            <a:ahLst/>
            <a:cxnLst/>
            <a:rect l="0" t="0" r="0" b="0"/>
            <a:pathLst>
              <a:path w="2525867" h="603392">
                <a:moveTo>
                  <a:pt x="0" y="100565"/>
                </a:moveTo>
                <a:lnTo>
                  <a:pt x="0" y="50282"/>
                </a:lnTo>
                <a:cubicBezTo>
                  <a:pt x="0" y="22512"/>
                  <a:pt x="22512" y="0"/>
                  <a:pt x="50282" y="0"/>
                </a:cubicBezTo>
                <a:lnTo>
                  <a:pt x="100565" y="0"/>
                </a:lnTo>
                <a:moveTo>
                  <a:pt x="2525867" y="100565"/>
                </a:moveTo>
                <a:lnTo>
                  <a:pt x="2525867" y="502826"/>
                </a:lnTo>
                <a:moveTo>
                  <a:pt x="0" y="502826"/>
                </a:moveTo>
                <a:lnTo>
                  <a:pt x="0" y="100565"/>
                </a:lnTo>
                <a:moveTo>
                  <a:pt x="100565" y="0"/>
                </a:moveTo>
                <a:lnTo>
                  <a:pt x="2425301" y="0"/>
                </a:lnTo>
                <a:moveTo>
                  <a:pt x="0" y="502826"/>
                </a:moveTo>
                <a:lnTo>
                  <a:pt x="0" y="553109"/>
                </a:lnTo>
                <a:cubicBezTo>
                  <a:pt x="0" y="580879"/>
                  <a:pt x="22512" y="603392"/>
                  <a:pt x="50282" y="603392"/>
                </a:cubicBezTo>
                <a:lnTo>
                  <a:pt x="100565" y="603392"/>
                </a:lnTo>
                <a:moveTo>
                  <a:pt x="2525867" y="100565"/>
                </a:moveTo>
                <a:lnTo>
                  <a:pt x="2525867" y="50282"/>
                </a:lnTo>
                <a:cubicBezTo>
                  <a:pt x="2525867" y="22512"/>
                  <a:pt x="2503354" y="0"/>
                  <a:pt x="2475584" y="0"/>
                </a:cubicBezTo>
                <a:lnTo>
                  <a:pt x="2425301" y="0"/>
                </a:lnTo>
                <a:moveTo>
                  <a:pt x="2425301" y="603392"/>
                </a:moveTo>
                <a:lnTo>
                  <a:pt x="100565" y="603392"/>
                </a:lnTo>
                <a:moveTo>
                  <a:pt x="2525867" y="502826"/>
                </a:moveTo>
                <a:lnTo>
                  <a:pt x="2525867" y="553109"/>
                </a:lnTo>
                <a:cubicBezTo>
                  <a:pt x="2525867" y="580879"/>
                  <a:pt x="2503354" y="603392"/>
                  <a:pt x="2475584" y="603392"/>
                </a:cubicBezTo>
                <a:lnTo>
                  <a:pt x="2425301" y="603392"/>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 name="Rounded Rectangle 3"/>
          <p:cNvSpPr/>
          <p:nvPr/>
        </p:nvSpPr>
        <p:spPr>
          <a:xfrm>
            <a:off x="2284991" y="3083307"/>
            <a:ext cx="2525867" cy="402261"/>
          </a:xfrm>
          <a:custGeom>
            <a:avLst/>
            <a:gdLst/>
            <a:ahLst/>
            <a:cxnLst/>
            <a:rect l="0" t="0" r="0" b="0"/>
            <a:pathLst>
              <a:path w="2525867" h="402261">
                <a:moveTo>
                  <a:pt x="2525867" y="351978"/>
                </a:moveTo>
                <a:cubicBezTo>
                  <a:pt x="2525867" y="379751"/>
                  <a:pt x="2503357" y="402261"/>
                  <a:pt x="2475584" y="402261"/>
                </a:cubicBezTo>
                <a:lnTo>
                  <a:pt x="2425301" y="402261"/>
                </a:lnTo>
                <a:lnTo>
                  <a:pt x="50282" y="402261"/>
                </a:lnTo>
                <a:cubicBezTo>
                  <a:pt x="22509" y="402261"/>
                  <a:pt x="0" y="379751"/>
                  <a:pt x="0" y="351978"/>
                </a:cubicBezTo>
                <a:lnTo>
                  <a:pt x="0" y="50282"/>
                </a:lnTo>
                <a:cubicBezTo>
                  <a:pt x="0" y="22509"/>
                  <a:pt x="22509" y="0"/>
                  <a:pt x="50282" y="0"/>
                </a:cubicBezTo>
                <a:lnTo>
                  <a:pt x="2475584" y="0"/>
                </a:lnTo>
                <a:cubicBezTo>
                  <a:pt x="2503357" y="0"/>
                  <a:pt x="2525867" y="22509"/>
                  <a:pt x="2525867" y="50282"/>
                </a:cubicBezTo>
                <a:lnTo>
                  <a:pt x="2525867" y="351978"/>
                </a:lnTo>
              </a:path>
            </a:pathLst>
          </a:custGeom>
          <a:solidFill>
            <a:srgbClr val="FFF8B6"/>
          </a:solidFill>
          <a:ln>
            <a:noFill/>
          </a:ln>
        </p:spPr>
        <p:txBody>
          <a:bodyPr rtlCol="0" anchor="ctr"/>
          <a:lstStyle/>
          <a:p>
            <a:pPr algn="ctr" defTabSz="457200"/>
            <a:endParaRPr>
              <a:solidFill>
                <a:prstClr val="black"/>
              </a:solidFill>
              <a:latin typeface="Calibri"/>
            </a:endParaRPr>
          </a:p>
        </p:txBody>
      </p:sp>
      <p:sp>
        <p:nvSpPr>
          <p:cNvPr id="5" name="Rounded Rectangle 4"/>
          <p:cNvSpPr/>
          <p:nvPr/>
        </p:nvSpPr>
        <p:spPr>
          <a:xfrm>
            <a:off x="2284991" y="3083307"/>
            <a:ext cx="2525867" cy="402261"/>
          </a:xfrm>
          <a:custGeom>
            <a:avLst/>
            <a:gdLst/>
            <a:ahLst/>
            <a:cxnLst/>
            <a:rect l="0" t="0" r="0" b="0"/>
            <a:pathLst>
              <a:path w="2525867" h="402261">
                <a:moveTo>
                  <a:pt x="0" y="100565"/>
                </a:moveTo>
                <a:lnTo>
                  <a:pt x="0" y="50282"/>
                </a:lnTo>
                <a:cubicBezTo>
                  <a:pt x="0" y="22512"/>
                  <a:pt x="22512" y="0"/>
                  <a:pt x="50282" y="0"/>
                </a:cubicBezTo>
                <a:lnTo>
                  <a:pt x="100565" y="0"/>
                </a:lnTo>
                <a:moveTo>
                  <a:pt x="2525867" y="100565"/>
                </a:moveTo>
                <a:lnTo>
                  <a:pt x="2525867" y="301696"/>
                </a:lnTo>
                <a:moveTo>
                  <a:pt x="0" y="301696"/>
                </a:moveTo>
                <a:lnTo>
                  <a:pt x="0" y="100565"/>
                </a:lnTo>
                <a:moveTo>
                  <a:pt x="100565" y="0"/>
                </a:moveTo>
                <a:lnTo>
                  <a:pt x="2425301" y="0"/>
                </a:lnTo>
                <a:moveTo>
                  <a:pt x="0" y="301696"/>
                </a:moveTo>
                <a:lnTo>
                  <a:pt x="0" y="351978"/>
                </a:lnTo>
                <a:cubicBezTo>
                  <a:pt x="0" y="379749"/>
                  <a:pt x="22512" y="402261"/>
                  <a:pt x="50282" y="402261"/>
                </a:cubicBezTo>
                <a:lnTo>
                  <a:pt x="100565" y="402261"/>
                </a:lnTo>
                <a:moveTo>
                  <a:pt x="2525867" y="100565"/>
                </a:moveTo>
                <a:lnTo>
                  <a:pt x="2525867" y="50282"/>
                </a:lnTo>
                <a:cubicBezTo>
                  <a:pt x="2525867" y="22512"/>
                  <a:pt x="2503354" y="0"/>
                  <a:pt x="2475584" y="0"/>
                </a:cubicBezTo>
                <a:lnTo>
                  <a:pt x="2425301" y="0"/>
                </a:lnTo>
                <a:moveTo>
                  <a:pt x="2425301" y="402261"/>
                </a:moveTo>
                <a:lnTo>
                  <a:pt x="100565" y="402261"/>
                </a:lnTo>
                <a:moveTo>
                  <a:pt x="2525867" y="301696"/>
                </a:moveTo>
                <a:lnTo>
                  <a:pt x="2525867" y="351978"/>
                </a:lnTo>
                <a:cubicBezTo>
                  <a:pt x="2525867" y="379749"/>
                  <a:pt x="2503354" y="402261"/>
                  <a:pt x="2475584" y="402261"/>
                </a:cubicBezTo>
                <a:lnTo>
                  <a:pt x="2425301"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6" name="Rounded Rectangle 5"/>
          <p:cNvSpPr/>
          <p:nvPr/>
        </p:nvSpPr>
        <p:spPr>
          <a:xfrm>
            <a:off x="2284991" y="3586134"/>
            <a:ext cx="2525867" cy="402261"/>
          </a:xfrm>
          <a:custGeom>
            <a:avLst/>
            <a:gdLst/>
            <a:ahLst/>
            <a:cxnLst/>
            <a:rect l="0" t="0" r="0" b="0"/>
            <a:pathLst>
              <a:path w="2525867" h="402261">
                <a:moveTo>
                  <a:pt x="2525867" y="351978"/>
                </a:moveTo>
                <a:cubicBezTo>
                  <a:pt x="2525867" y="379751"/>
                  <a:pt x="2503357" y="402261"/>
                  <a:pt x="2475584" y="402261"/>
                </a:cubicBezTo>
                <a:lnTo>
                  <a:pt x="2425301" y="402261"/>
                </a:lnTo>
                <a:lnTo>
                  <a:pt x="50282" y="402261"/>
                </a:lnTo>
                <a:cubicBezTo>
                  <a:pt x="22509" y="402261"/>
                  <a:pt x="0" y="379751"/>
                  <a:pt x="0" y="351978"/>
                </a:cubicBezTo>
                <a:lnTo>
                  <a:pt x="0" y="50282"/>
                </a:lnTo>
                <a:cubicBezTo>
                  <a:pt x="0" y="22509"/>
                  <a:pt x="22509" y="0"/>
                  <a:pt x="50282" y="0"/>
                </a:cubicBezTo>
                <a:lnTo>
                  <a:pt x="2475584" y="0"/>
                </a:lnTo>
                <a:cubicBezTo>
                  <a:pt x="2503357" y="0"/>
                  <a:pt x="2525867" y="22509"/>
                  <a:pt x="2525867" y="50282"/>
                </a:cubicBezTo>
                <a:lnTo>
                  <a:pt x="2525867" y="351978"/>
                </a:lnTo>
              </a:path>
            </a:pathLst>
          </a:custGeom>
          <a:solidFill>
            <a:srgbClr val="FFE4CB"/>
          </a:solidFill>
          <a:ln>
            <a:noFill/>
          </a:ln>
        </p:spPr>
        <p:txBody>
          <a:bodyPr rtlCol="0" anchor="ctr"/>
          <a:lstStyle/>
          <a:p>
            <a:pPr algn="ctr" defTabSz="457200"/>
            <a:endParaRPr>
              <a:solidFill>
                <a:prstClr val="black"/>
              </a:solidFill>
              <a:latin typeface="Calibri"/>
            </a:endParaRPr>
          </a:p>
        </p:txBody>
      </p:sp>
      <p:sp>
        <p:nvSpPr>
          <p:cNvPr id="7" name="Rounded Rectangle 6"/>
          <p:cNvSpPr/>
          <p:nvPr/>
        </p:nvSpPr>
        <p:spPr>
          <a:xfrm>
            <a:off x="2284991" y="3586134"/>
            <a:ext cx="2525867" cy="402261"/>
          </a:xfrm>
          <a:custGeom>
            <a:avLst/>
            <a:gdLst/>
            <a:ahLst/>
            <a:cxnLst/>
            <a:rect l="0" t="0" r="0" b="0"/>
            <a:pathLst>
              <a:path w="2525867" h="402261">
                <a:moveTo>
                  <a:pt x="0" y="100565"/>
                </a:moveTo>
                <a:lnTo>
                  <a:pt x="0" y="50282"/>
                </a:lnTo>
                <a:cubicBezTo>
                  <a:pt x="0" y="22512"/>
                  <a:pt x="22512" y="0"/>
                  <a:pt x="50282" y="0"/>
                </a:cubicBezTo>
                <a:lnTo>
                  <a:pt x="100565" y="0"/>
                </a:lnTo>
                <a:moveTo>
                  <a:pt x="2525867" y="100565"/>
                </a:moveTo>
                <a:lnTo>
                  <a:pt x="2525867" y="301696"/>
                </a:lnTo>
                <a:moveTo>
                  <a:pt x="0" y="301696"/>
                </a:moveTo>
                <a:lnTo>
                  <a:pt x="0" y="100565"/>
                </a:lnTo>
                <a:moveTo>
                  <a:pt x="100565" y="0"/>
                </a:moveTo>
                <a:lnTo>
                  <a:pt x="2425301" y="0"/>
                </a:lnTo>
                <a:moveTo>
                  <a:pt x="0" y="301696"/>
                </a:moveTo>
                <a:lnTo>
                  <a:pt x="0" y="351978"/>
                </a:lnTo>
                <a:cubicBezTo>
                  <a:pt x="0" y="379749"/>
                  <a:pt x="22512" y="402261"/>
                  <a:pt x="50282" y="402261"/>
                </a:cubicBezTo>
                <a:lnTo>
                  <a:pt x="100565" y="402261"/>
                </a:lnTo>
                <a:moveTo>
                  <a:pt x="2525867" y="100565"/>
                </a:moveTo>
                <a:lnTo>
                  <a:pt x="2525867" y="50282"/>
                </a:lnTo>
                <a:cubicBezTo>
                  <a:pt x="2525867" y="22512"/>
                  <a:pt x="2503354" y="0"/>
                  <a:pt x="2475584" y="0"/>
                </a:cubicBezTo>
                <a:lnTo>
                  <a:pt x="2425301" y="0"/>
                </a:lnTo>
                <a:moveTo>
                  <a:pt x="2425301" y="402261"/>
                </a:moveTo>
                <a:lnTo>
                  <a:pt x="100565" y="402261"/>
                </a:lnTo>
                <a:moveTo>
                  <a:pt x="2525867" y="301696"/>
                </a:moveTo>
                <a:lnTo>
                  <a:pt x="2525867" y="351978"/>
                </a:lnTo>
                <a:cubicBezTo>
                  <a:pt x="2525867" y="379749"/>
                  <a:pt x="2503354" y="402261"/>
                  <a:pt x="2475584" y="402261"/>
                </a:cubicBezTo>
                <a:lnTo>
                  <a:pt x="2425301"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8" name="Rounded Rectangle 7"/>
          <p:cNvSpPr/>
          <p:nvPr/>
        </p:nvSpPr>
        <p:spPr>
          <a:xfrm>
            <a:off x="2284991" y="4088961"/>
            <a:ext cx="2525867" cy="402261"/>
          </a:xfrm>
          <a:custGeom>
            <a:avLst/>
            <a:gdLst/>
            <a:ahLst/>
            <a:cxnLst/>
            <a:rect l="0" t="0" r="0" b="0"/>
            <a:pathLst>
              <a:path w="2525867" h="402261">
                <a:moveTo>
                  <a:pt x="2525867" y="351978"/>
                </a:moveTo>
                <a:cubicBezTo>
                  <a:pt x="2525867" y="379751"/>
                  <a:pt x="2503357" y="402261"/>
                  <a:pt x="2475584" y="402261"/>
                </a:cubicBezTo>
                <a:lnTo>
                  <a:pt x="2425301" y="402261"/>
                </a:lnTo>
                <a:lnTo>
                  <a:pt x="50282" y="402261"/>
                </a:lnTo>
                <a:cubicBezTo>
                  <a:pt x="22509" y="402261"/>
                  <a:pt x="0" y="379751"/>
                  <a:pt x="0" y="351978"/>
                </a:cubicBezTo>
                <a:lnTo>
                  <a:pt x="0" y="50282"/>
                </a:lnTo>
                <a:cubicBezTo>
                  <a:pt x="0" y="22509"/>
                  <a:pt x="22509" y="0"/>
                  <a:pt x="50282" y="0"/>
                </a:cubicBezTo>
                <a:lnTo>
                  <a:pt x="2475584" y="0"/>
                </a:lnTo>
                <a:cubicBezTo>
                  <a:pt x="2503357" y="0"/>
                  <a:pt x="2525867" y="22509"/>
                  <a:pt x="2525867" y="50282"/>
                </a:cubicBezTo>
                <a:lnTo>
                  <a:pt x="2525867" y="351978"/>
                </a:lnTo>
              </a:path>
            </a:pathLst>
          </a:custGeom>
          <a:solidFill>
            <a:srgbClr val="FFD9D8"/>
          </a:solidFill>
          <a:ln>
            <a:noFill/>
          </a:ln>
        </p:spPr>
        <p:txBody>
          <a:bodyPr rtlCol="0" anchor="ctr"/>
          <a:lstStyle/>
          <a:p>
            <a:pPr algn="ctr" defTabSz="457200"/>
            <a:endParaRPr>
              <a:solidFill>
                <a:prstClr val="black"/>
              </a:solidFill>
              <a:latin typeface="Calibri"/>
            </a:endParaRPr>
          </a:p>
        </p:txBody>
      </p:sp>
      <p:sp>
        <p:nvSpPr>
          <p:cNvPr id="9" name="Rounded Rectangle 8"/>
          <p:cNvSpPr/>
          <p:nvPr/>
        </p:nvSpPr>
        <p:spPr>
          <a:xfrm>
            <a:off x="2284991" y="4088961"/>
            <a:ext cx="2525867" cy="402261"/>
          </a:xfrm>
          <a:custGeom>
            <a:avLst/>
            <a:gdLst/>
            <a:ahLst/>
            <a:cxnLst/>
            <a:rect l="0" t="0" r="0" b="0"/>
            <a:pathLst>
              <a:path w="2525867" h="402261">
                <a:moveTo>
                  <a:pt x="0" y="100565"/>
                </a:moveTo>
                <a:lnTo>
                  <a:pt x="0" y="50282"/>
                </a:lnTo>
                <a:cubicBezTo>
                  <a:pt x="0" y="22512"/>
                  <a:pt x="22512" y="0"/>
                  <a:pt x="50282" y="0"/>
                </a:cubicBezTo>
                <a:lnTo>
                  <a:pt x="100565" y="0"/>
                </a:lnTo>
                <a:moveTo>
                  <a:pt x="2525867" y="100565"/>
                </a:moveTo>
                <a:lnTo>
                  <a:pt x="2525867" y="301696"/>
                </a:lnTo>
                <a:moveTo>
                  <a:pt x="0" y="301696"/>
                </a:moveTo>
                <a:lnTo>
                  <a:pt x="0" y="100565"/>
                </a:lnTo>
                <a:moveTo>
                  <a:pt x="100565" y="0"/>
                </a:moveTo>
                <a:lnTo>
                  <a:pt x="2425301" y="0"/>
                </a:lnTo>
                <a:moveTo>
                  <a:pt x="0" y="301696"/>
                </a:moveTo>
                <a:lnTo>
                  <a:pt x="0" y="351978"/>
                </a:lnTo>
                <a:cubicBezTo>
                  <a:pt x="0" y="379749"/>
                  <a:pt x="22512" y="402261"/>
                  <a:pt x="50282" y="402261"/>
                </a:cubicBezTo>
                <a:lnTo>
                  <a:pt x="100565" y="402261"/>
                </a:lnTo>
                <a:moveTo>
                  <a:pt x="2525867" y="100565"/>
                </a:moveTo>
                <a:lnTo>
                  <a:pt x="2525867" y="50282"/>
                </a:lnTo>
                <a:cubicBezTo>
                  <a:pt x="2525867" y="22512"/>
                  <a:pt x="2503354" y="0"/>
                  <a:pt x="2475584" y="0"/>
                </a:cubicBezTo>
                <a:lnTo>
                  <a:pt x="2425301" y="0"/>
                </a:lnTo>
                <a:moveTo>
                  <a:pt x="2425301" y="402261"/>
                </a:moveTo>
                <a:lnTo>
                  <a:pt x="100565" y="402261"/>
                </a:lnTo>
                <a:moveTo>
                  <a:pt x="2525867" y="301696"/>
                </a:moveTo>
                <a:lnTo>
                  <a:pt x="2525867" y="351978"/>
                </a:lnTo>
                <a:cubicBezTo>
                  <a:pt x="2525867" y="379749"/>
                  <a:pt x="2503354" y="402261"/>
                  <a:pt x="2475584" y="402261"/>
                </a:cubicBezTo>
                <a:lnTo>
                  <a:pt x="2425301"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10" name="Rounded Rectangle 9"/>
          <p:cNvSpPr/>
          <p:nvPr/>
        </p:nvSpPr>
        <p:spPr>
          <a:xfrm>
            <a:off x="2284991" y="4591788"/>
            <a:ext cx="2525867" cy="402261"/>
          </a:xfrm>
          <a:custGeom>
            <a:avLst/>
            <a:gdLst/>
            <a:ahLst/>
            <a:cxnLst/>
            <a:rect l="0" t="0" r="0" b="0"/>
            <a:pathLst>
              <a:path w="2525867" h="402261">
                <a:moveTo>
                  <a:pt x="2525867" y="351978"/>
                </a:moveTo>
                <a:cubicBezTo>
                  <a:pt x="2525867" y="379751"/>
                  <a:pt x="2503357" y="402261"/>
                  <a:pt x="2475584" y="402261"/>
                </a:cubicBezTo>
                <a:lnTo>
                  <a:pt x="2425301" y="402261"/>
                </a:lnTo>
                <a:lnTo>
                  <a:pt x="50282" y="402261"/>
                </a:lnTo>
                <a:cubicBezTo>
                  <a:pt x="22509" y="402261"/>
                  <a:pt x="0" y="379751"/>
                  <a:pt x="0" y="351978"/>
                </a:cubicBezTo>
                <a:lnTo>
                  <a:pt x="0" y="50282"/>
                </a:lnTo>
                <a:cubicBezTo>
                  <a:pt x="0" y="22509"/>
                  <a:pt x="22509" y="0"/>
                  <a:pt x="50282" y="0"/>
                </a:cubicBezTo>
                <a:lnTo>
                  <a:pt x="2475584" y="0"/>
                </a:lnTo>
                <a:cubicBezTo>
                  <a:pt x="2503357" y="0"/>
                  <a:pt x="2525867" y="22509"/>
                  <a:pt x="2525867" y="50282"/>
                </a:cubicBezTo>
                <a:lnTo>
                  <a:pt x="2525867" y="351978"/>
                </a:lnTo>
              </a:path>
            </a:pathLst>
          </a:custGeom>
          <a:solidFill>
            <a:srgbClr val="FFD7EF"/>
          </a:solidFill>
          <a:ln>
            <a:noFill/>
          </a:ln>
        </p:spPr>
        <p:txBody>
          <a:bodyPr rtlCol="0" anchor="ctr"/>
          <a:lstStyle/>
          <a:p>
            <a:pPr algn="ctr" defTabSz="457200"/>
            <a:endParaRPr>
              <a:solidFill>
                <a:prstClr val="black"/>
              </a:solidFill>
              <a:latin typeface="Calibri"/>
            </a:endParaRPr>
          </a:p>
        </p:txBody>
      </p:sp>
      <p:sp>
        <p:nvSpPr>
          <p:cNvPr id="11" name="Rounded Rectangle 10"/>
          <p:cNvSpPr/>
          <p:nvPr/>
        </p:nvSpPr>
        <p:spPr>
          <a:xfrm>
            <a:off x="2284991" y="4591788"/>
            <a:ext cx="2525867" cy="402261"/>
          </a:xfrm>
          <a:custGeom>
            <a:avLst/>
            <a:gdLst/>
            <a:ahLst/>
            <a:cxnLst/>
            <a:rect l="0" t="0" r="0" b="0"/>
            <a:pathLst>
              <a:path w="2525867" h="402261">
                <a:moveTo>
                  <a:pt x="0" y="100565"/>
                </a:moveTo>
                <a:lnTo>
                  <a:pt x="0" y="50282"/>
                </a:lnTo>
                <a:cubicBezTo>
                  <a:pt x="0" y="22512"/>
                  <a:pt x="22512" y="0"/>
                  <a:pt x="50282" y="0"/>
                </a:cubicBezTo>
                <a:lnTo>
                  <a:pt x="100565" y="0"/>
                </a:lnTo>
                <a:moveTo>
                  <a:pt x="2525867" y="100565"/>
                </a:moveTo>
                <a:lnTo>
                  <a:pt x="2525867" y="301696"/>
                </a:lnTo>
                <a:moveTo>
                  <a:pt x="0" y="301696"/>
                </a:moveTo>
                <a:lnTo>
                  <a:pt x="0" y="100565"/>
                </a:lnTo>
                <a:moveTo>
                  <a:pt x="100565" y="0"/>
                </a:moveTo>
                <a:lnTo>
                  <a:pt x="2425301" y="0"/>
                </a:lnTo>
                <a:moveTo>
                  <a:pt x="0" y="301696"/>
                </a:moveTo>
                <a:lnTo>
                  <a:pt x="0" y="351978"/>
                </a:lnTo>
                <a:cubicBezTo>
                  <a:pt x="0" y="379749"/>
                  <a:pt x="22512" y="402261"/>
                  <a:pt x="50282" y="402261"/>
                </a:cubicBezTo>
                <a:lnTo>
                  <a:pt x="100565" y="402261"/>
                </a:lnTo>
                <a:moveTo>
                  <a:pt x="2525867" y="100565"/>
                </a:moveTo>
                <a:lnTo>
                  <a:pt x="2525867" y="50282"/>
                </a:lnTo>
                <a:cubicBezTo>
                  <a:pt x="2525867" y="22512"/>
                  <a:pt x="2503354" y="0"/>
                  <a:pt x="2475584" y="0"/>
                </a:cubicBezTo>
                <a:lnTo>
                  <a:pt x="2425301" y="0"/>
                </a:lnTo>
                <a:moveTo>
                  <a:pt x="2425301" y="402261"/>
                </a:moveTo>
                <a:lnTo>
                  <a:pt x="100565" y="402261"/>
                </a:lnTo>
                <a:moveTo>
                  <a:pt x="2525867" y="301696"/>
                </a:moveTo>
                <a:lnTo>
                  <a:pt x="2525867" y="351978"/>
                </a:lnTo>
                <a:cubicBezTo>
                  <a:pt x="2525867" y="379749"/>
                  <a:pt x="2503354" y="402261"/>
                  <a:pt x="2475584" y="402261"/>
                </a:cubicBezTo>
                <a:lnTo>
                  <a:pt x="2425301"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12" name="Rounded Rectangle 11"/>
          <p:cNvSpPr/>
          <p:nvPr/>
        </p:nvSpPr>
        <p:spPr>
          <a:xfrm>
            <a:off x="4911423" y="2379349"/>
            <a:ext cx="1199099" cy="603392"/>
          </a:xfrm>
          <a:custGeom>
            <a:avLst/>
            <a:gdLst/>
            <a:ahLst/>
            <a:cxnLst/>
            <a:rect l="0" t="0" r="0" b="0"/>
            <a:pathLst>
              <a:path w="1199099" h="603392">
                <a:moveTo>
                  <a:pt x="1199099" y="553109"/>
                </a:moveTo>
                <a:cubicBezTo>
                  <a:pt x="1199099" y="580882"/>
                  <a:pt x="1176589" y="603392"/>
                  <a:pt x="1148816" y="603392"/>
                </a:cubicBezTo>
                <a:lnTo>
                  <a:pt x="1098534" y="603392"/>
                </a:lnTo>
                <a:lnTo>
                  <a:pt x="50282" y="603392"/>
                </a:lnTo>
                <a:cubicBezTo>
                  <a:pt x="22509" y="603392"/>
                  <a:pt x="0" y="580882"/>
                  <a:pt x="0" y="553109"/>
                </a:cubicBezTo>
                <a:lnTo>
                  <a:pt x="0" y="50282"/>
                </a:lnTo>
                <a:cubicBezTo>
                  <a:pt x="0" y="22509"/>
                  <a:pt x="22509" y="0"/>
                  <a:pt x="50282" y="0"/>
                </a:cubicBezTo>
                <a:lnTo>
                  <a:pt x="1148816" y="0"/>
                </a:lnTo>
                <a:cubicBezTo>
                  <a:pt x="1176589" y="0"/>
                  <a:pt x="1199099" y="22509"/>
                  <a:pt x="1199099" y="50282"/>
                </a:cubicBezTo>
                <a:lnTo>
                  <a:pt x="1199099" y="553109"/>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13" name="Rounded Rectangle 12"/>
          <p:cNvSpPr/>
          <p:nvPr/>
        </p:nvSpPr>
        <p:spPr>
          <a:xfrm>
            <a:off x="4911422" y="2379349"/>
            <a:ext cx="1199102" cy="603392"/>
          </a:xfrm>
          <a:custGeom>
            <a:avLst/>
            <a:gdLst/>
            <a:ahLst/>
            <a:cxnLst/>
            <a:rect l="0" t="0" r="0" b="0"/>
            <a:pathLst>
              <a:path w="1199102" h="603392">
                <a:moveTo>
                  <a:pt x="0" y="100565"/>
                </a:moveTo>
                <a:lnTo>
                  <a:pt x="0" y="50282"/>
                </a:lnTo>
                <a:cubicBezTo>
                  <a:pt x="0" y="22512"/>
                  <a:pt x="22512" y="0"/>
                  <a:pt x="50282" y="0"/>
                </a:cubicBezTo>
                <a:lnTo>
                  <a:pt x="100565" y="0"/>
                </a:lnTo>
                <a:moveTo>
                  <a:pt x="1199102" y="100565"/>
                </a:moveTo>
                <a:lnTo>
                  <a:pt x="1199102" y="502826"/>
                </a:lnTo>
                <a:moveTo>
                  <a:pt x="0" y="502826"/>
                </a:moveTo>
                <a:lnTo>
                  <a:pt x="0" y="100565"/>
                </a:lnTo>
                <a:moveTo>
                  <a:pt x="100565" y="0"/>
                </a:moveTo>
                <a:lnTo>
                  <a:pt x="1098537" y="0"/>
                </a:lnTo>
                <a:moveTo>
                  <a:pt x="0" y="502826"/>
                </a:moveTo>
                <a:lnTo>
                  <a:pt x="0" y="553109"/>
                </a:lnTo>
                <a:cubicBezTo>
                  <a:pt x="0" y="580879"/>
                  <a:pt x="22512" y="603392"/>
                  <a:pt x="50282" y="603392"/>
                </a:cubicBezTo>
                <a:lnTo>
                  <a:pt x="100565" y="603392"/>
                </a:lnTo>
                <a:moveTo>
                  <a:pt x="1199102" y="100565"/>
                </a:moveTo>
                <a:lnTo>
                  <a:pt x="1199102" y="50282"/>
                </a:lnTo>
                <a:cubicBezTo>
                  <a:pt x="1199102" y="22512"/>
                  <a:pt x="1176590" y="0"/>
                  <a:pt x="1148819" y="0"/>
                </a:cubicBezTo>
                <a:lnTo>
                  <a:pt x="1098537" y="0"/>
                </a:lnTo>
                <a:moveTo>
                  <a:pt x="1098537" y="603392"/>
                </a:moveTo>
                <a:lnTo>
                  <a:pt x="100565" y="603392"/>
                </a:lnTo>
                <a:moveTo>
                  <a:pt x="1199102" y="502826"/>
                </a:moveTo>
                <a:lnTo>
                  <a:pt x="1199102" y="553109"/>
                </a:lnTo>
                <a:cubicBezTo>
                  <a:pt x="1199102" y="580879"/>
                  <a:pt x="1176590" y="603392"/>
                  <a:pt x="1148819" y="603392"/>
                </a:cubicBezTo>
                <a:lnTo>
                  <a:pt x="1098537" y="603392"/>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14" name="Rounded Rectangle 13"/>
          <p:cNvSpPr/>
          <p:nvPr/>
        </p:nvSpPr>
        <p:spPr>
          <a:xfrm>
            <a:off x="4911423" y="3083307"/>
            <a:ext cx="1199099" cy="402261"/>
          </a:xfrm>
          <a:custGeom>
            <a:avLst/>
            <a:gdLst/>
            <a:ahLst/>
            <a:cxnLst/>
            <a:rect l="0" t="0" r="0" b="0"/>
            <a:pathLst>
              <a:path w="1199099" h="402261">
                <a:moveTo>
                  <a:pt x="1199099" y="351978"/>
                </a:moveTo>
                <a:cubicBezTo>
                  <a:pt x="1199099" y="379751"/>
                  <a:pt x="1176589" y="402261"/>
                  <a:pt x="1148816" y="402261"/>
                </a:cubicBezTo>
                <a:lnTo>
                  <a:pt x="1098534" y="402261"/>
                </a:lnTo>
                <a:lnTo>
                  <a:pt x="50282" y="402261"/>
                </a:lnTo>
                <a:cubicBezTo>
                  <a:pt x="22509" y="402261"/>
                  <a:pt x="0" y="379751"/>
                  <a:pt x="0" y="351978"/>
                </a:cubicBezTo>
                <a:lnTo>
                  <a:pt x="0" y="50282"/>
                </a:lnTo>
                <a:cubicBezTo>
                  <a:pt x="0" y="22509"/>
                  <a:pt x="22509" y="0"/>
                  <a:pt x="50282" y="0"/>
                </a:cubicBezTo>
                <a:lnTo>
                  <a:pt x="1148816" y="0"/>
                </a:lnTo>
                <a:cubicBezTo>
                  <a:pt x="1176589" y="0"/>
                  <a:pt x="1199099" y="22509"/>
                  <a:pt x="1199099" y="50282"/>
                </a:cubicBezTo>
                <a:lnTo>
                  <a:pt x="1199099" y="351978"/>
                </a:lnTo>
              </a:path>
            </a:pathLst>
          </a:custGeom>
          <a:solidFill>
            <a:srgbClr val="FFF8B6"/>
          </a:solidFill>
          <a:ln>
            <a:noFill/>
          </a:ln>
        </p:spPr>
        <p:txBody>
          <a:bodyPr rtlCol="0" anchor="ctr"/>
          <a:lstStyle/>
          <a:p>
            <a:pPr algn="ctr" defTabSz="457200"/>
            <a:endParaRPr>
              <a:solidFill>
                <a:prstClr val="black"/>
              </a:solidFill>
              <a:latin typeface="Calibri"/>
            </a:endParaRPr>
          </a:p>
        </p:txBody>
      </p:sp>
      <p:sp>
        <p:nvSpPr>
          <p:cNvPr id="15" name="Rounded Rectangle 14"/>
          <p:cNvSpPr/>
          <p:nvPr/>
        </p:nvSpPr>
        <p:spPr>
          <a:xfrm>
            <a:off x="4911422" y="3083307"/>
            <a:ext cx="1199102" cy="402261"/>
          </a:xfrm>
          <a:custGeom>
            <a:avLst/>
            <a:gdLst/>
            <a:ahLst/>
            <a:cxnLst/>
            <a:rect l="0" t="0" r="0" b="0"/>
            <a:pathLst>
              <a:path w="1199102" h="402261">
                <a:moveTo>
                  <a:pt x="0" y="100565"/>
                </a:moveTo>
                <a:lnTo>
                  <a:pt x="0" y="50282"/>
                </a:lnTo>
                <a:cubicBezTo>
                  <a:pt x="0" y="22512"/>
                  <a:pt x="22512" y="0"/>
                  <a:pt x="50282" y="0"/>
                </a:cubicBezTo>
                <a:lnTo>
                  <a:pt x="100565" y="0"/>
                </a:lnTo>
                <a:moveTo>
                  <a:pt x="1199102" y="100565"/>
                </a:moveTo>
                <a:lnTo>
                  <a:pt x="1199102" y="301696"/>
                </a:lnTo>
                <a:moveTo>
                  <a:pt x="0" y="301696"/>
                </a:moveTo>
                <a:lnTo>
                  <a:pt x="0" y="100565"/>
                </a:lnTo>
                <a:moveTo>
                  <a:pt x="100565" y="0"/>
                </a:moveTo>
                <a:lnTo>
                  <a:pt x="1098537" y="0"/>
                </a:lnTo>
                <a:moveTo>
                  <a:pt x="0" y="301696"/>
                </a:moveTo>
                <a:lnTo>
                  <a:pt x="0" y="351978"/>
                </a:lnTo>
                <a:cubicBezTo>
                  <a:pt x="0" y="379749"/>
                  <a:pt x="22512" y="402261"/>
                  <a:pt x="50282" y="402261"/>
                </a:cubicBezTo>
                <a:lnTo>
                  <a:pt x="100565" y="402261"/>
                </a:lnTo>
                <a:moveTo>
                  <a:pt x="1199102" y="100565"/>
                </a:moveTo>
                <a:lnTo>
                  <a:pt x="1199102" y="50282"/>
                </a:lnTo>
                <a:cubicBezTo>
                  <a:pt x="1199102" y="22512"/>
                  <a:pt x="1176590" y="0"/>
                  <a:pt x="1148819" y="0"/>
                </a:cubicBezTo>
                <a:lnTo>
                  <a:pt x="1098537" y="0"/>
                </a:lnTo>
                <a:moveTo>
                  <a:pt x="1098537" y="402261"/>
                </a:moveTo>
                <a:lnTo>
                  <a:pt x="100565" y="402261"/>
                </a:lnTo>
                <a:moveTo>
                  <a:pt x="1199102" y="301696"/>
                </a:moveTo>
                <a:lnTo>
                  <a:pt x="1199102" y="351978"/>
                </a:lnTo>
                <a:cubicBezTo>
                  <a:pt x="1199102" y="379749"/>
                  <a:pt x="1176590" y="402261"/>
                  <a:pt x="1148819" y="402261"/>
                </a:cubicBezTo>
                <a:lnTo>
                  <a:pt x="109853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16" name="Rounded Rectangle 15"/>
          <p:cNvSpPr/>
          <p:nvPr/>
        </p:nvSpPr>
        <p:spPr>
          <a:xfrm>
            <a:off x="4911423" y="3586134"/>
            <a:ext cx="1199099" cy="402261"/>
          </a:xfrm>
          <a:custGeom>
            <a:avLst/>
            <a:gdLst/>
            <a:ahLst/>
            <a:cxnLst/>
            <a:rect l="0" t="0" r="0" b="0"/>
            <a:pathLst>
              <a:path w="1199099" h="402261">
                <a:moveTo>
                  <a:pt x="1199099" y="351978"/>
                </a:moveTo>
                <a:cubicBezTo>
                  <a:pt x="1199099" y="379751"/>
                  <a:pt x="1176589" y="402261"/>
                  <a:pt x="1148816" y="402261"/>
                </a:cubicBezTo>
                <a:lnTo>
                  <a:pt x="1098534" y="402261"/>
                </a:lnTo>
                <a:lnTo>
                  <a:pt x="50282" y="402261"/>
                </a:lnTo>
                <a:cubicBezTo>
                  <a:pt x="22509" y="402261"/>
                  <a:pt x="0" y="379751"/>
                  <a:pt x="0" y="351978"/>
                </a:cubicBezTo>
                <a:lnTo>
                  <a:pt x="0" y="50282"/>
                </a:lnTo>
                <a:cubicBezTo>
                  <a:pt x="0" y="22509"/>
                  <a:pt x="22509" y="0"/>
                  <a:pt x="50282" y="0"/>
                </a:cubicBezTo>
                <a:lnTo>
                  <a:pt x="1148816" y="0"/>
                </a:lnTo>
                <a:cubicBezTo>
                  <a:pt x="1176589" y="0"/>
                  <a:pt x="1199099" y="22509"/>
                  <a:pt x="1199099" y="50282"/>
                </a:cubicBezTo>
                <a:lnTo>
                  <a:pt x="1199099" y="351978"/>
                </a:lnTo>
              </a:path>
            </a:pathLst>
          </a:custGeom>
          <a:solidFill>
            <a:srgbClr val="FFE4CB"/>
          </a:solidFill>
          <a:ln>
            <a:noFill/>
          </a:ln>
        </p:spPr>
        <p:txBody>
          <a:bodyPr rtlCol="0" anchor="ctr"/>
          <a:lstStyle/>
          <a:p>
            <a:pPr algn="ctr" defTabSz="457200"/>
            <a:endParaRPr>
              <a:solidFill>
                <a:prstClr val="black"/>
              </a:solidFill>
              <a:latin typeface="Calibri"/>
            </a:endParaRPr>
          </a:p>
        </p:txBody>
      </p:sp>
      <p:sp>
        <p:nvSpPr>
          <p:cNvPr id="17" name="Rounded Rectangle 16"/>
          <p:cNvSpPr/>
          <p:nvPr/>
        </p:nvSpPr>
        <p:spPr>
          <a:xfrm>
            <a:off x="4911422" y="3586134"/>
            <a:ext cx="1199102" cy="402261"/>
          </a:xfrm>
          <a:custGeom>
            <a:avLst/>
            <a:gdLst/>
            <a:ahLst/>
            <a:cxnLst/>
            <a:rect l="0" t="0" r="0" b="0"/>
            <a:pathLst>
              <a:path w="1199102" h="402261">
                <a:moveTo>
                  <a:pt x="0" y="100565"/>
                </a:moveTo>
                <a:lnTo>
                  <a:pt x="0" y="50282"/>
                </a:lnTo>
                <a:cubicBezTo>
                  <a:pt x="0" y="22512"/>
                  <a:pt x="22512" y="0"/>
                  <a:pt x="50282" y="0"/>
                </a:cubicBezTo>
                <a:lnTo>
                  <a:pt x="100565" y="0"/>
                </a:lnTo>
                <a:moveTo>
                  <a:pt x="1199102" y="100565"/>
                </a:moveTo>
                <a:lnTo>
                  <a:pt x="1199102" y="301696"/>
                </a:lnTo>
                <a:moveTo>
                  <a:pt x="0" y="301696"/>
                </a:moveTo>
                <a:lnTo>
                  <a:pt x="0" y="100565"/>
                </a:lnTo>
                <a:moveTo>
                  <a:pt x="100565" y="0"/>
                </a:moveTo>
                <a:lnTo>
                  <a:pt x="1098537" y="0"/>
                </a:lnTo>
                <a:moveTo>
                  <a:pt x="0" y="301696"/>
                </a:moveTo>
                <a:lnTo>
                  <a:pt x="0" y="351978"/>
                </a:lnTo>
                <a:cubicBezTo>
                  <a:pt x="0" y="379749"/>
                  <a:pt x="22512" y="402261"/>
                  <a:pt x="50282" y="402261"/>
                </a:cubicBezTo>
                <a:lnTo>
                  <a:pt x="100565" y="402261"/>
                </a:lnTo>
                <a:moveTo>
                  <a:pt x="1199102" y="100565"/>
                </a:moveTo>
                <a:lnTo>
                  <a:pt x="1199102" y="50282"/>
                </a:lnTo>
                <a:cubicBezTo>
                  <a:pt x="1199102" y="22512"/>
                  <a:pt x="1176590" y="0"/>
                  <a:pt x="1148819" y="0"/>
                </a:cubicBezTo>
                <a:lnTo>
                  <a:pt x="1098537" y="0"/>
                </a:lnTo>
                <a:moveTo>
                  <a:pt x="1098537" y="402261"/>
                </a:moveTo>
                <a:lnTo>
                  <a:pt x="100565" y="402261"/>
                </a:lnTo>
                <a:moveTo>
                  <a:pt x="1199102" y="301696"/>
                </a:moveTo>
                <a:lnTo>
                  <a:pt x="1199102" y="351978"/>
                </a:lnTo>
                <a:cubicBezTo>
                  <a:pt x="1199102" y="379749"/>
                  <a:pt x="1176590" y="402261"/>
                  <a:pt x="1148819" y="402261"/>
                </a:cubicBezTo>
                <a:lnTo>
                  <a:pt x="109853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18" name="Rounded Rectangle 17"/>
          <p:cNvSpPr/>
          <p:nvPr/>
        </p:nvSpPr>
        <p:spPr>
          <a:xfrm>
            <a:off x="4911423" y="4088961"/>
            <a:ext cx="1199099" cy="402261"/>
          </a:xfrm>
          <a:custGeom>
            <a:avLst/>
            <a:gdLst/>
            <a:ahLst/>
            <a:cxnLst/>
            <a:rect l="0" t="0" r="0" b="0"/>
            <a:pathLst>
              <a:path w="1199099" h="402261">
                <a:moveTo>
                  <a:pt x="1199099" y="351978"/>
                </a:moveTo>
                <a:cubicBezTo>
                  <a:pt x="1199099" y="379751"/>
                  <a:pt x="1176589" y="402261"/>
                  <a:pt x="1148816" y="402261"/>
                </a:cubicBezTo>
                <a:lnTo>
                  <a:pt x="1098534" y="402261"/>
                </a:lnTo>
                <a:lnTo>
                  <a:pt x="50282" y="402261"/>
                </a:lnTo>
                <a:cubicBezTo>
                  <a:pt x="22509" y="402261"/>
                  <a:pt x="0" y="379751"/>
                  <a:pt x="0" y="351978"/>
                </a:cubicBezTo>
                <a:lnTo>
                  <a:pt x="0" y="50282"/>
                </a:lnTo>
                <a:cubicBezTo>
                  <a:pt x="0" y="22509"/>
                  <a:pt x="22509" y="0"/>
                  <a:pt x="50282" y="0"/>
                </a:cubicBezTo>
                <a:lnTo>
                  <a:pt x="1148816" y="0"/>
                </a:lnTo>
                <a:cubicBezTo>
                  <a:pt x="1176589" y="0"/>
                  <a:pt x="1199099" y="22509"/>
                  <a:pt x="1199099" y="50282"/>
                </a:cubicBezTo>
                <a:lnTo>
                  <a:pt x="1199099" y="351978"/>
                </a:lnTo>
              </a:path>
            </a:pathLst>
          </a:custGeom>
          <a:solidFill>
            <a:srgbClr val="FFD9D8"/>
          </a:solidFill>
          <a:ln>
            <a:noFill/>
          </a:ln>
        </p:spPr>
        <p:txBody>
          <a:bodyPr rtlCol="0" anchor="ctr"/>
          <a:lstStyle/>
          <a:p>
            <a:pPr algn="ctr" defTabSz="457200"/>
            <a:endParaRPr>
              <a:solidFill>
                <a:prstClr val="black"/>
              </a:solidFill>
              <a:latin typeface="Calibri"/>
            </a:endParaRPr>
          </a:p>
        </p:txBody>
      </p:sp>
      <p:sp>
        <p:nvSpPr>
          <p:cNvPr id="19" name="Rounded Rectangle 18"/>
          <p:cNvSpPr/>
          <p:nvPr/>
        </p:nvSpPr>
        <p:spPr>
          <a:xfrm>
            <a:off x="4911422" y="4088961"/>
            <a:ext cx="1199102" cy="402261"/>
          </a:xfrm>
          <a:custGeom>
            <a:avLst/>
            <a:gdLst/>
            <a:ahLst/>
            <a:cxnLst/>
            <a:rect l="0" t="0" r="0" b="0"/>
            <a:pathLst>
              <a:path w="1199102" h="402261">
                <a:moveTo>
                  <a:pt x="0" y="100565"/>
                </a:moveTo>
                <a:lnTo>
                  <a:pt x="0" y="50282"/>
                </a:lnTo>
                <a:cubicBezTo>
                  <a:pt x="0" y="22512"/>
                  <a:pt x="22512" y="0"/>
                  <a:pt x="50282" y="0"/>
                </a:cubicBezTo>
                <a:lnTo>
                  <a:pt x="100565" y="0"/>
                </a:lnTo>
                <a:moveTo>
                  <a:pt x="1199102" y="100565"/>
                </a:moveTo>
                <a:lnTo>
                  <a:pt x="1199102" y="301696"/>
                </a:lnTo>
                <a:moveTo>
                  <a:pt x="0" y="301696"/>
                </a:moveTo>
                <a:lnTo>
                  <a:pt x="0" y="100565"/>
                </a:lnTo>
                <a:moveTo>
                  <a:pt x="100565" y="0"/>
                </a:moveTo>
                <a:lnTo>
                  <a:pt x="1098537" y="0"/>
                </a:lnTo>
                <a:moveTo>
                  <a:pt x="0" y="301696"/>
                </a:moveTo>
                <a:lnTo>
                  <a:pt x="0" y="351978"/>
                </a:lnTo>
                <a:cubicBezTo>
                  <a:pt x="0" y="379749"/>
                  <a:pt x="22512" y="402261"/>
                  <a:pt x="50282" y="402261"/>
                </a:cubicBezTo>
                <a:lnTo>
                  <a:pt x="100565" y="402261"/>
                </a:lnTo>
                <a:moveTo>
                  <a:pt x="1199102" y="100565"/>
                </a:moveTo>
                <a:lnTo>
                  <a:pt x="1199102" y="50282"/>
                </a:lnTo>
                <a:cubicBezTo>
                  <a:pt x="1199102" y="22512"/>
                  <a:pt x="1176590" y="0"/>
                  <a:pt x="1148819" y="0"/>
                </a:cubicBezTo>
                <a:lnTo>
                  <a:pt x="1098537" y="0"/>
                </a:lnTo>
                <a:moveTo>
                  <a:pt x="1098537" y="402261"/>
                </a:moveTo>
                <a:lnTo>
                  <a:pt x="100565" y="402261"/>
                </a:lnTo>
                <a:moveTo>
                  <a:pt x="1199102" y="301696"/>
                </a:moveTo>
                <a:lnTo>
                  <a:pt x="1199102" y="351978"/>
                </a:lnTo>
                <a:cubicBezTo>
                  <a:pt x="1199102" y="379749"/>
                  <a:pt x="1176590" y="402261"/>
                  <a:pt x="1148819" y="402261"/>
                </a:cubicBezTo>
                <a:lnTo>
                  <a:pt x="109853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20" name="Rounded Rectangle 19"/>
          <p:cNvSpPr/>
          <p:nvPr/>
        </p:nvSpPr>
        <p:spPr>
          <a:xfrm>
            <a:off x="4911423" y="4591788"/>
            <a:ext cx="1199099" cy="402261"/>
          </a:xfrm>
          <a:custGeom>
            <a:avLst/>
            <a:gdLst/>
            <a:ahLst/>
            <a:cxnLst/>
            <a:rect l="0" t="0" r="0" b="0"/>
            <a:pathLst>
              <a:path w="1199099" h="402261">
                <a:moveTo>
                  <a:pt x="1199099" y="351978"/>
                </a:moveTo>
                <a:cubicBezTo>
                  <a:pt x="1199099" y="379751"/>
                  <a:pt x="1176589" y="402261"/>
                  <a:pt x="1148816" y="402261"/>
                </a:cubicBezTo>
                <a:lnTo>
                  <a:pt x="1098534" y="402261"/>
                </a:lnTo>
                <a:lnTo>
                  <a:pt x="50282" y="402261"/>
                </a:lnTo>
                <a:cubicBezTo>
                  <a:pt x="22509" y="402261"/>
                  <a:pt x="0" y="379751"/>
                  <a:pt x="0" y="351978"/>
                </a:cubicBezTo>
                <a:lnTo>
                  <a:pt x="0" y="50282"/>
                </a:lnTo>
                <a:cubicBezTo>
                  <a:pt x="0" y="22509"/>
                  <a:pt x="22509" y="0"/>
                  <a:pt x="50282" y="0"/>
                </a:cubicBezTo>
                <a:lnTo>
                  <a:pt x="1148816" y="0"/>
                </a:lnTo>
                <a:cubicBezTo>
                  <a:pt x="1176589" y="0"/>
                  <a:pt x="1199099" y="22509"/>
                  <a:pt x="1199099" y="50282"/>
                </a:cubicBezTo>
                <a:lnTo>
                  <a:pt x="1199099" y="351978"/>
                </a:lnTo>
              </a:path>
            </a:pathLst>
          </a:custGeom>
          <a:solidFill>
            <a:srgbClr val="FFD7EF"/>
          </a:solidFill>
          <a:ln>
            <a:noFill/>
          </a:ln>
        </p:spPr>
        <p:txBody>
          <a:bodyPr rtlCol="0" anchor="ctr"/>
          <a:lstStyle/>
          <a:p>
            <a:pPr algn="ctr" defTabSz="457200"/>
            <a:endParaRPr>
              <a:solidFill>
                <a:prstClr val="black"/>
              </a:solidFill>
              <a:latin typeface="Calibri"/>
            </a:endParaRPr>
          </a:p>
        </p:txBody>
      </p:sp>
      <p:sp>
        <p:nvSpPr>
          <p:cNvPr id="21" name="Rounded Rectangle 20"/>
          <p:cNvSpPr/>
          <p:nvPr/>
        </p:nvSpPr>
        <p:spPr>
          <a:xfrm>
            <a:off x="4911422" y="4591788"/>
            <a:ext cx="1199102" cy="402261"/>
          </a:xfrm>
          <a:custGeom>
            <a:avLst/>
            <a:gdLst/>
            <a:ahLst/>
            <a:cxnLst/>
            <a:rect l="0" t="0" r="0" b="0"/>
            <a:pathLst>
              <a:path w="1199102" h="402261">
                <a:moveTo>
                  <a:pt x="0" y="100565"/>
                </a:moveTo>
                <a:lnTo>
                  <a:pt x="0" y="50282"/>
                </a:lnTo>
                <a:cubicBezTo>
                  <a:pt x="0" y="22512"/>
                  <a:pt x="22512" y="0"/>
                  <a:pt x="50282" y="0"/>
                </a:cubicBezTo>
                <a:lnTo>
                  <a:pt x="100565" y="0"/>
                </a:lnTo>
                <a:moveTo>
                  <a:pt x="1199102" y="100565"/>
                </a:moveTo>
                <a:lnTo>
                  <a:pt x="1199102" y="301696"/>
                </a:lnTo>
                <a:moveTo>
                  <a:pt x="0" y="301696"/>
                </a:moveTo>
                <a:lnTo>
                  <a:pt x="0" y="100565"/>
                </a:lnTo>
                <a:moveTo>
                  <a:pt x="100565" y="0"/>
                </a:moveTo>
                <a:lnTo>
                  <a:pt x="1098537" y="0"/>
                </a:lnTo>
                <a:moveTo>
                  <a:pt x="0" y="301696"/>
                </a:moveTo>
                <a:lnTo>
                  <a:pt x="0" y="351978"/>
                </a:lnTo>
                <a:cubicBezTo>
                  <a:pt x="0" y="379749"/>
                  <a:pt x="22512" y="402261"/>
                  <a:pt x="50282" y="402261"/>
                </a:cubicBezTo>
                <a:lnTo>
                  <a:pt x="100565" y="402261"/>
                </a:lnTo>
                <a:moveTo>
                  <a:pt x="1199102" y="100565"/>
                </a:moveTo>
                <a:lnTo>
                  <a:pt x="1199102" y="50282"/>
                </a:lnTo>
                <a:cubicBezTo>
                  <a:pt x="1199102" y="22512"/>
                  <a:pt x="1176590" y="0"/>
                  <a:pt x="1148819" y="0"/>
                </a:cubicBezTo>
                <a:lnTo>
                  <a:pt x="1098537" y="0"/>
                </a:lnTo>
                <a:moveTo>
                  <a:pt x="1098537" y="402261"/>
                </a:moveTo>
                <a:lnTo>
                  <a:pt x="100565" y="402261"/>
                </a:lnTo>
                <a:moveTo>
                  <a:pt x="1199102" y="301696"/>
                </a:moveTo>
                <a:lnTo>
                  <a:pt x="1199102" y="351978"/>
                </a:lnTo>
                <a:cubicBezTo>
                  <a:pt x="1199102" y="379749"/>
                  <a:pt x="1176590" y="402261"/>
                  <a:pt x="1148819" y="402261"/>
                </a:cubicBezTo>
                <a:lnTo>
                  <a:pt x="109853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22" name="Rounded Rectangle 21"/>
          <p:cNvSpPr/>
          <p:nvPr/>
        </p:nvSpPr>
        <p:spPr>
          <a:xfrm>
            <a:off x="6211089" y="2379349"/>
            <a:ext cx="1109152" cy="603392"/>
          </a:xfrm>
          <a:custGeom>
            <a:avLst/>
            <a:gdLst/>
            <a:ahLst/>
            <a:cxnLst/>
            <a:rect l="0" t="0" r="0" b="0"/>
            <a:pathLst>
              <a:path w="1109152" h="603392">
                <a:moveTo>
                  <a:pt x="1109152" y="502826"/>
                </a:moveTo>
                <a:lnTo>
                  <a:pt x="1109152" y="553109"/>
                </a:lnTo>
                <a:cubicBezTo>
                  <a:pt x="1109152" y="580882"/>
                  <a:pt x="1086642" y="603392"/>
                  <a:pt x="1058869" y="603392"/>
                </a:cubicBezTo>
                <a:lnTo>
                  <a:pt x="50282" y="603392"/>
                </a:lnTo>
                <a:cubicBezTo>
                  <a:pt x="22509" y="603392"/>
                  <a:pt x="0" y="580882"/>
                  <a:pt x="0" y="553109"/>
                </a:cubicBezTo>
                <a:lnTo>
                  <a:pt x="0" y="50282"/>
                </a:lnTo>
                <a:cubicBezTo>
                  <a:pt x="0" y="22509"/>
                  <a:pt x="22509" y="0"/>
                  <a:pt x="50282" y="0"/>
                </a:cubicBezTo>
                <a:lnTo>
                  <a:pt x="1058869" y="0"/>
                </a:lnTo>
                <a:cubicBezTo>
                  <a:pt x="1086642" y="0"/>
                  <a:pt x="1109152" y="22509"/>
                  <a:pt x="1109152" y="50282"/>
                </a:cubicBezTo>
                <a:lnTo>
                  <a:pt x="1109152" y="50282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23" name="Rounded Rectangle 22"/>
          <p:cNvSpPr/>
          <p:nvPr/>
        </p:nvSpPr>
        <p:spPr>
          <a:xfrm>
            <a:off x="6211090" y="2379349"/>
            <a:ext cx="1109152" cy="603392"/>
          </a:xfrm>
          <a:custGeom>
            <a:avLst/>
            <a:gdLst/>
            <a:ahLst/>
            <a:cxnLst/>
            <a:rect l="0" t="0" r="0" b="0"/>
            <a:pathLst>
              <a:path w="1109152" h="603392">
                <a:moveTo>
                  <a:pt x="0" y="100565"/>
                </a:moveTo>
                <a:lnTo>
                  <a:pt x="0" y="50282"/>
                </a:lnTo>
                <a:cubicBezTo>
                  <a:pt x="0" y="22512"/>
                  <a:pt x="22512" y="0"/>
                  <a:pt x="50282" y="0"/>
                </a:cubicBezTo>
                <a:lnTo>
                  <a:pt x="100565" y="0"/>
                </a:lnTo>
                <a:moveTo>
                  <a:pt x="1109152" y="100565"/>
                </a:moveTo>
                <a:lnTo>
                  <a:pt x="1109152" y="502826"/>
                </a:lnTo>
                <a:moveTo>
                  <a:pt x="0" y="502826"/>
                </a:moveTo>
                <a:lnTo>
                  <a:pt x="0" y="100565"/>
                </a:lnTo>
                <a:moveTo>
                  <a:pt x="100565" y="0"/>
                </a:moveTo>
                <a:lnTo>
                  <a:pt x="1008587" y="0"/>
                </a:lnTo>
                <a:moveTo>
                  <a:pt x="0" y="502826"/>
                </a:moveTo>
                <a:lnTo>
                  <a:pt x="0" y="553109"/>
                </a:lnTo>
                <a:cubicBezTo>
                  <a:pt x="0" y="580879"/>
                  <a:pt x="22512" y="603392"/>
                  <a:pt x="50282" y="603392"/>
                </a:cubicBezTo>
                <a:lnTo>
                  <a:pt x="100565" y="603392"/>
                </a:lnTo>
                <a:moveTo>
                  <a:pt x="1109152" y="100565"/>
                </a:moveTo>
                <a:lnTo>
                  <a:pt x="1109152" y="50282"/>
                </a:lnTo>
                <a:cubicBezTo>
                  <a:pt x="1109152" y="22512"/>
                  <a:pt x="1086640" y="0"/>
                  <a:pt x="1058869" y="0"/>
                </a:cubicBezTo>
                <a:lnTo>
                  <a:pt x="1008587" y="0"/>
                </a:lnTo>
                <a:moveTo>
                  <a:pt x="1008587" y="603392"/>
                </a:moveTo>
                <a:lnTo>
                  <a:pt x="100565" y="603392"/>
                </a:lnTo>
                <a:moveTo>
                  <a:pt x="1109152" y="502826"/>
                </a:moveTo>
                <a:lnTo>
                  <a:pt x="1109152" y="553109"/>
                </a:lnTo>
                <a:cubicBezTo>
                  <a:pt x="1109152" y="580879"/>
                  <a:pt x="1086640" y="603392"/>
                  <a:pt x="1058869" y="603392"/>
                </a:cubicBezTo>
                <a:lnTo>
                  <a:pt x="1008587" y="603392"/>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24" name="Rounded Rectangle 23"/>
          <p:cNvSpPr/>
          <p:nvPr/>
        </p:nvSpPr>
        <p:spPr>
          <a:xfrm>
            <a:off x="6211089" y="3083307"/>
            <a:ext cx="1109152" cy="402261"/>
          </a:xfrm>
          <a:custGeom>
            <a:avLst/>
            <a:gdLst/>
            <a:ahLst/>
            <a:cxnLst/>
            <a:rect l="0" t="0" r="0" b="0"/>
            <a:pathLst>
              <a:path w="1109152" h="402261">
                <a:moveTo>
                  <a:pt x="1109152" y="301696"/>
                </a:moveTo>
                <a:lnTo>
                  <a:pt x="1109152" y="351978"/>
                </a:lnTo>
                <a:cubicBezTo>
                  <a:pt x="1109152" y="379751"/>
                  <a:pt x="1086642" y="402261"/>
                  <a:pt x="1058869" y="402261"/>
                </a:cubicBez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01696"/>
                </a:lnTo>
              </a:path>
            </a:pathLst>
          </a:custGeom>
          <a:solidFill>
            <a:srgbClr val="FFF8B6"/>
          </a:solidFill>
          <a:ln>
            <a:noFill/>
          </a:ln>
        </p:spPr>
        <p:txBody>
          <a:bodyPr rtlCol="0" anchor="ctr"/>
          <a:lstStyle/>
          <a:p>
            <a:pPr algn="ctr" defTabSz="457200"/>
            <a:endParaRPr>
              <a:solidFill>
                <a:prstClr val="black"/>
              </a:solidFill>
              <a:latin typeface="Calibri"/>
            </a:endParaRPr>
          </a:p>
        </p:txBody>
      </p:sp>
      <p:sp>
        <p:nvSpPr>
          <p:cNvPr id="25" name="Rounded Rectangle 24"/>
          <p:cNvSpPr/>
          <p:nvPr/>
        </p:nvSpPr>
        <p:spPr>
          <a:xfrm>
            <a:off x="6211090" y="3083307"/>
            <a:ext cx="1109152" cy="402261"/>
          </a:xfrm>
          <a:custGeom>
            <a:avLst/>
            <a:gdLst/>
            <a:ahLst/>
            <a:cxnLst/>
            <a:rect l="0" t="0" r="0" b="0"/>
            <a:pathLst>
              <a:path w="1109152" h="402261">
                <a:moveTo>
                  <a:pt x="0" y="100565"/>
                </a:moveTo>
                <a:lnTo>
                  <a:pt x="0" y="50282"/>
                </a:lnTo>
                <a:cubicBezTo>
                  <a:pt x="0" y="22512"/>
                  <a:pt x="22512" y="0"/>
                  <a:pt x="50282" y="0"/>
                </a:cubicBezTo>
                <a:lnTo>
                  <a:pt x="100565" y="0"/>
                </a:lnTo>
                <a:moveTo>
                  <a:pt x="1109152" y="100565"/>
                </a:moveTo>
                <a:lnTo>
                  <a:pt x="1109152" y="301696"/>
                </a:lnTo>
                <a:moveTo>
                  <a:pt x="0" y="301696"/>
                </a:moveTo>
                <a:lnTo>
                  <a:pt x="0" y="100565"/>
                </a:lnTo>
                <a:moveTo>
                  <a:pt x="100565" y="0"/>
                </a:moveTo>
                <a:lnTo>
                  <a:pt x="1008587" y="0"/>
                </a:lnTo>
                <a:moveTo>
                  <a:pt x="0" y="301696"/>
                </a:moveTo>
                <a:lnTo>
                  <a:pt x="0" y="351978"/>
                </a:lnTo>
                <a:cubicBezTo>
                  <a:pt x="0" y="379749"/>
                  <a:pt x="22512" y="402261"/>
                  <a:pt x="50282" y="402261"/>
                </a:cubicBezTo>
                <a:lnTo>
                  <a:pt x="100565" y="402261"/>
                </a:lnTo>
                <a:moveTo>
                  <a:pt x="1109152" y="100565"/>
                </a:moveTo>
                <a:lnTo>
                  <a:pt x="1109152" y="50282"/>
                </a:lnTo>
                <a:cubicBezTo>
                  <a:pt x="1109152" y="22512"/>
                  <a:pt x="1086640" y="0"/>
                  <a:pt x="1058869" y="0"/>
                </a:cubicBezTo>
                <a:lnTo>
                  <a:pt x="1008587" y="0"/>
                </a:lnTo>
                <a:moveTo>
                  <a:pt x="1008587" y="402261"/>
                </a:moveTo>
                <a:lnTo>
                  <a:pt x="100565" y="402261"/>
                </a:lnTo>
                <a:moveTo>
                  <a:pt x="1109152" y="301696"/>
                </a:moveTo>
                <a:lnTo>
                  <a:pt x="1109152" y="351978"/>
                </a:lnTo>
                <a:cubicBezTo>
                  <a:pt x="1109152" y="379749"/>
                  <a:pt x="1086640" y="402261"/>
                  <a:pt x="1058869" y="402261"/>
                </a:cubicBezTo>
                <a:lnTo>
                  <a:pt x="100858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26" name="Rounded Rectangle 25"/>
          <p:cNvSpPr/>
          <p:nvPr/>
        </p:nvSpPr>
        <p:spPr>
          <a:xfrm>
            <a:off x="6211089" y="3586134"/>
            <a:ext cx="1109152" cy="402261"/>
          </a:xfrm>
          <a:custGeom>
            <a:avLst/>
            <a:gdLst/>
            <a:ahLst/>
            <a:cxnLst/>
            <a:rect l="0" t="0" r="0" b="0"/>
            <a:pathLst>
              <a:path w="1109152" h="402261">
                <a:moveTo>
                  <a:pt x="1109152" y="301696"/>
                </a:moveTo>
                <a:lnTo>
                  <a:pt x="1109152" y="351978"/>
                </a:lnTo>
                <a:cubicBezTo>
                  <a:pt x="1109152" y="379751"/>
                  <a:pt x="1086642" y="402261"/>
                  <a:pt x="1058869" y="402261"/>
                </a:cubicBez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01696"/>
                </a:lnTo>
              </a:path>
            </a:pathLst>
          </a:custGeom>
          <a:solidFill>
            <a:srgbClr val="FFE4CB"/>
          </a:solidFill>
          <a:ln>
            <a:noFill/>
          </a:ln>
        </p:spPr>
        <p:txBody>
          <a:bodyPr rtlCol="0" anchor="ctr"/>
          <a:lstStyle/>
          <a:p>
            <a:pPr algn="ctr" defTabSz="457200"/>
            <a:endParaRPr>
              <a:solidFill>
                <a:prstClr val="black"/>
              </a:solidFill>
              <a:latin typeface="Calibri"/>
            </a:endParaRPr>
          </a:p>
        </p:txBody>
      </p:sp>
      <p:sp>
        <p:nvSpPr>
          <p:cNvPr id="27" name="Rounded Rectangle 26"/>
          <p:cNvSpPr/>
          <p:nvPr/>
        </p:nvSpPr>
        <p:spPr>
          <a:xfrm>
            <a:off x="6211090" y="3586134"/>
            <a:ext cx="1109152" cy="402261"/>
          </a:xfrm>
          <a:custGeom>
            <a:avLst/>
            <a:gdLst/>
            <a:ahLst/>
            <a:cxnLst/>
            <a:rect l="0" t="0" r="0" b="0"/>
            <a:pathLst>
              <a:path w="1109152" h="402261">
                <a:moveTo>
                  <a:pt x="0" y="100565"/>
                </a:moveTo>
                <a:lnTo>
                  <a:pt x="0" y="50282"/>
                </a:lnTo>
                <a:cubicBezTo>
                  <a:pt x="0" y="22512"/>
                  <a:pt x="22512" y="0"/>
                  <a:pt x="50282" y="0"/>
                </a:cubicBezTo>
                <a:lnTo>
                  <a:pt x="100565" y="0"/>
                </a:lnTo>
                <a:moveTo>
                  <a:pt x="1109152" y="100565"/>
                </a:moveTo>
                <a:lnTo>
                  <a:pt x="1109152" y="301696"/>
                </a:lnTo>
                <a:moveTo>
                  <a:pt x="0" y="301696"/>
                </a:moveTo>
                <a:lnTo>
                  <a:pt x="0" y="100565"/>
                </a:lnTo>
                <a:moveTo>
                  <a:pt x="100565" y="0"/>
                </a:moveTo>
                <a:lnTo>
                  <a:pt x="1008587" y="0"/>
                </a:lnTo>
                <a:moveTo>
                  <a:pt x="0" y="301696"/>
                </a:moveTo>
                <a:lnTo>
                  <a:pt x="0" y="351978"/>
                </a:lnTo>
                <a:cubicBezTo>
                  <a:pt x="0" y="379749"/>
                  <a:pt x="22512" y="402261"/>
                  <a:pt x="50282" y="402261"/>
                </a:cubicBezTo>
                <a:lnTo>
                  <a:pt x="100565" y="402261"/>
                </a:lnTo>
                <a:moveTo>
                  <a:pt x="1109152" y="100565"/>
                </a:moveTo>
                <a:lnTo>
                  <a:pt x="1109152" y="50282"/>
                </a:lnTo>
                <a:cubicBezTo>
                  <a:pt x="1109152" y="22512"/>
                  <a:pt x="1086640" y="0"/>
                  <a:pt x="1058869" y="0"/>
                </a:cubicBezTo>
                <a:lnTo>
                  <a:pt x="1008587" y="0"/>
                </a:lnTo>
                <a:moveTo>
                  <a:pt x="1008587" y="402261"/>
                </a:moveTo>
                <a:lnTo>
                  <a:pt x="100565" y="402261"/>
                </a:lnTo>
                <a:moveTo>
                  <a:pt x="1109152" y="301696"/>
                </a:moveTo>
                <a:lnTo>
                  <a:pt x="1109152" y="351978"/>
                </a:lnTo>
                <a:cubicBezTo>
                  <a:pt x="1109152" y="379749"/>
                  <a:pt x="1086640" y="402261"/>
                  <a:pt x="1058869" y="402261"/>
                </a:cubicBezTo>
                <a:lnTo>
                  <a:pt x="100858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28" name="Rounded Rectangle 27"/>
          <p:cNvSpPr/>
          <p:nvPr/>
        </p:nvSpPr>
        <p:spPr>
          <a:xfrm>
            <a:off x="6211089" y="4088961"/>
            <a:ext cx="1109152" cy="402261"/>
          </a:xfrm>
          <a:custGeom>
            <a:avLst/>
            <a:gdLst/>
            <a:ahLst/>
            <a:cxnLst/>
            <a:rect l="0" t="0" r="0" b="0"/>
            <a:pathLst>
              <a:path w="1109152" h="402261">
                <a:moveTo>
                  <a:pt x="1109152" y="301696"/>
                </a:moveTo>
                <a:lnTo>
                  <a:pt x="1109152" y="351978"/>
                </a:lnTo>
                <a:cubicBezTo>
                  <a:pt x="1109152" y="379751"/>
                  <a:pt x="1086642" y="402261"/>
                  <a:pt x="1058869" y="402261"/>
                </a:cubicBez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01696"/>
                </a:lnTo>
              </a:path>
            </a:pathLst>
          </a:custGeom>
          <a:solidFill>
            <a:srgbClr val="FFD9D8"/>
          </a:solidFill>
          <a:ln>
            <a:noFill/>
          </a:ln>
        </p:spPr>
        <p:txBody>
          <a:bodyPr rtlCol="0" anchor="ctr"/>
          <a:lstStyle/>
          <a:p>
            <a:pPr algn="ctr" defTabSz="457200"/>
            <a:endParaRPr>
              <a:solidFill>
                <a:prstClr val="black"/>
              </a:solidFill>
              <a:latin typeface="Calibri"/>
            </a:endParaRPr>
          </a:p>
        </p:txBody>
      </p:sp>
      <p:sp>
        <p:nvSpPr>
          <p:cNvPr id="29" name="Rounded Rectangle 28"/>
          <p:cNvSpPr/>
          <p:nvPr/>
        </p:nvSpPr>
        <p:spPr>
          <a:xfrm>
            <a:off x="6211090" y="4088961"/>
            <a:ext cx="1109152" cy="402261"/>
          </a:xfrm>
          <a:custGeom>
            <a:avLst/>
            <a:gdLst/>
            <a:ahLst/>
            <a:cxnLst/>
            <a:rect l="0" t="0" r="0" b="0"/>
            <a:pathLst>
              <a:path w="1109152" h="402261">
                <a:moveTo>
                  <a:pt x="0" y="100565"/>
                </a:moveTo>
                <a:lnTo>
                  <a:pt x="0" y="50282"/>
                </a:lnTo>
                <a:cubicBezTo>
                  <a:pt x="0" y="22512"/>
                  <a:pt x="22512" y="0"/>
                  <a:pt x="50282" y="0"/>
                </a:cubicBezTo>
                <a:lnTo>
                  <a:pt x="100565" y="0"/>
                </a:lnTo>
                <a:moveTo>
                  <a:pt x="1109152" y="100565"/>
                </a:moveTo>
                <a:lnTo>
                  <a:pt x="1109152" y="301696"/>
                </a:lnTo>
                <a:moveTo>
                  <a:pt x="0" y="301696"/>
                </a:moveTo>
                <a:lnTo>
                  <a:pt x="0" y="100565"/>
                </a:lnTo>
                <a:moveTo>
                  <a:pt x="100565" y="0"/>
                </a:moveTo>
                <a:lnTo>
                  <a:pt x="1008587" y="0"/>
                </a:lnTo>
                <a:moveTo>
                  <a:pt x="0" y="301696"/>
                </a:moveTo>
                <a:lnTo>
                  <a:pt x="0" y="351978"/>
                </a:lnTo>
                <a:cubicBezTo>
                  <a:pt x="0" y="379749"/>
                  <a:pt x="22512" y="402261"/>
                  <a:pt x="50282" y="402261"/>
                </a:cubicBezTo>
                <a:lnTo>
                  <a:pt x="100565" y="402261"/>
                </a:lnTo>
                <a:moveTo>
                  <a:pt x="1109152" y="100565"/>
                </a:moveTo>
                <a:lnTo>
                  <a:pt x="1109152" y="50282"/>
                </a:lnTo>
                <a:cubicBezTo>
                  <a:pt x="1109152" y="22512"/>
                  <a:pt x="1086640" y="0"/>
                  <a:pt x="1058869" y="0"/>
                </a:cubicBezTo>
                <a:lnTo>
                  <a:pt x="1008587" y="0"/>
                </a:lnTo>
                <a:moveTo>
                  <a:pt x="1008587" y="402261"/>
                </a:moveTo>
                <a:lnTo>
                  <a:pt x="100565" y="402261"/>
                </a:lnTo>
                <a:moveTo>
                  <a:pt x="1109152" y="301696"/>
                </a:moveTo>
                <a:lnTo>
                  <a:pt x="1109152" y="351978"/>
                </a:lnTo>
                <a:cubicBezTo>
                  <a:pt x="1109152" y="379749"/>
                  <a:pt x="1086640" y="402261"/>
                  <a:pt x="1058869" y="402261"/>
                </a:cubicBezTo>
                <a:lnTo>
                  <a:pt x="100858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30" name="Rounded Rectangle 29"/>
          <p:cNvSpPr/>
          <p:nvPr/>
        </p:nvSpPr>
        <p:spPr>
          <a:xfrm>
            <a:off x="6211089" y="4591788"/>
            <a:ext cx="1109152" cy="402261"/>
          </a:xfrm>
          <a:custGeom>
            <a:avLst/>
            <a:gdLst/>
            <a:ahLst/>
            <a:cxnLst/>
            <a:rect l="0" t="0" r="0" b="0"/>
            <a:pathLst>
              <a:path w="1109152" h="402261">
                <a:moveTo>
                  <a:pt x="1109152" y="301696"/>
                </a:moveTo>
                <a:lnTo>
                  <a:pt x="1109152" y="351978"/>
                </a:lnTo>
                <a:cubicBezTo>
                  <a:pt x="1109152" y="379751"/>
                  <a:pt x="1086642" y="402261"/>
                  <a:pt x="1058869" y="402261"/>
                </a:cubicBez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01696"/>
                </a:lnTo>
              </a:path>
            </a:pathLst>
          </a:custGeom>
          <a:solidFill>
            <a:srgbClr val="FFD7EF"/>
          </a:solidFill>
          <a:ln>
            <a:noFill/>
          </a:ln>
        </p:spPr>
        <p:txBody>
          <a:bodyPr rtlCol="0" anchor="ctr"/>
          <a:lstStyle/>
          <a:p>
            <a:pPr algn="ctr" defTabSz="457200"/>
            <a:endParaRPr>
              <a:solidFill>
                <a:prstClr val="black"/>
              </a:solidFill>
              <a:latin typeface="Calibri"/>
            </a:endParaRPr>
          </a:p>
        </p:txBody>
      </p:sp>
      <p:sp>
        <p:nvSpPr>
          <p:cNvPr id="31" name="Rounded Rectangle 30"/>
          <p:cNvSpPr/>
          <p:nvPr/>
        </p:nvSpPr>
        <p:spPr>
          <a:xfrm>
            <a:off x="6211090" y="4591788"/>
            <a:ext cx="1109152" cy="402261"/>
          </a:xfrm>
          <a:custGeom>
            <a:avLst/>
            <a:gdLst/>
            <a:ahLst/>
            <a:cxnLst/>
            <a:rect l="0" t="0" r="0" b="0"/>
            <a:pathLst>
              <a:path w="1109152" h="402261">
                <a:moveTo>
                  <a:pt x="0" y="100565"/>
                </a:moveTo>
                <a:lnTo>
                  <a:pt x="0" y="50282"/>
                </a:lnTo>
                <a:cubicBezTo>
                  <a:pt x="0" y="22512"/>
                  <a:pt x="22512" y="0"/>
                  <a:pt x="50282" y="0"/>
                </a:cubicBezTo>
                <a:lnTo>
                  <a:pt x="100565" y="0"/>
                </a:lnTo>
                <a:moveTo>
                  <a:pt x="1109152" y="100565"/>
                </a:moveTo>
                <a:lnTo>
                  <a:pt x="1109152" y="301696"/>
                </a:lnTo>
                <a:moveTo>
                  <a:pt x="0" y="301696"/>
                </a:moveTo>
                <a:lnTo>
                  <a:pt x="0" y="100565"/>
                </a:lnTo>
                <a:moveTo>
                  <a:pt x="100565" y="0"/>
                </a:moveTo>
                <a:lnTo>
                  <a:pt x="1008587" y="0"/>
                </a:lnTo>
                <a:moveTo>
                  <a:pt x="0" y="301696"/>
                </a:moveTo>
                <a:lnTo>
                  <a:pt x="0" y="351978"/>
                </a:lnTo>
                <a:cubicBezTo>
                  <a:pt x="0" y="379749"/>
                  <a:pt x="22512" y="402261"/>
                  <a:pt x="50282" y="402261"/>
                </a:cubicBezTo>
                <a:lnTo>
                  <a:pt x="100565" y="402261"/>
                </a:lnTo>
                <a:moveTo>
                  <a:pt x="1109152" y="100565"/>
                </a:moveTo>
                <a:lnTo>
                  <a:pt x="1109152" y="50282"/>
                </a:lnTo>
                <a:cubicBezTo>
                  <a:pt x="1109152" y="22512"/>
                  <a:pt x="1086640" y="0"/>
                  <a:pt x="1058869" y="0"/>
                </a:cubicBezTo>
                <a:lnTo>
                  <a:pt x="1008587" y="0"/>
                </a:lnTo>
                <a:moveTo>
                  <a:pt x="1008587" y="402261"/>
                </a:moveTo>
                <a:lnTo>
                  <a:pt x="100565" y="402261"/>
                </a:lnTo>
                <a:moveTo>
                  <a:pt x="1109152" y="301696"/>
                </a:moveTo>
                <a:lnTo>
                  <a:pt x="1109152" y="351978"/>
                </a:lnTo>
                <a:cubicBezTo>
                  <a:pt x="1109152" y="379749"/>
                  <a:pt x="1086640" y="402261"/>
                  <a:pt x="1058869" y="402261"/>
                </a:cubicBezTo>
                <a:lnTo>
                  <a:pt x="1008587"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32" name="Rounded Rectangle 31"/>
          <p:cNvSpPr/>
          <p:nvPr/>
        </p:nvSpPr>
        <p:spPr>
          <a:xfrm>
            <a:off x="7420808" y="2379349"/>
            <a:ext cx="1109152" cy="603392"/>
          </a:xfrm>
          <a:custGeom>
            <a:avLst/>
            <a:gdLst/>
            <a:ahLst/>
            <a:cxnLst/>
            <a:rect l="0" t="0" r="0" b="0"/>
            <a:pathLst>
              <a:path w="1109152" h="603392">
                <a:moveTo>
                  <a:pt x="1109152" y="553109"/>
                </a:moveTo>
                <a:cubicBezTo>
                  <a:pt x="1109152" y="580882"/>
                  <a:pt x="1086642" y="603392"/>
                  <a:pt x="1058869" y="603392"/>
                </a:cubicBezTo>
                <a:lnTo>
                  <a:pt x="1008586" y="603392"/>
                </a:lnTo>
                <a:lnTo>
                  <a:pt x="50282" y="603392"/>
                </a:lnTo>
                <a:cubicBezTo>
                  <a:pt x="22509" y="603392"/>
                  <a:pt x="0" y="580882"/>
                  <a:pt x="0" y="553109"/>
                </a:cubicBezTo>
                <a:lnTo>
                  <a:pt x="0" y="50282"/>
                </a:lnTo>
                <a:cubicBezTo>
                  <a:pt x="0" y="22509"/>
                  <a:pt x="22509" y="0"/>
                  <a:pt x="50282" y="0"/>
                </a:cubicBezTo>
                <a:lnTo>
                  <a:pt x="1058869" y="0"/>
                </a:lnTo>
                <a:cubicBezTo>
                  <a:pt x="1086642" y="0"/>
                  <a:pt x="1109152" y="22509"/>
                  <a:pt x="1109152" y="50282"/>
                </a:cubicBezTo>
                <a:lnTo>
                  <a:pt x="1109152" y="553109"/>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33" name="Rounded Rectangle 32"/>
          <p:cNvSpPr/>
          <p:nvPr/>
        </p:nvSpPr>
        <p:spPr>
          <a:xfrm>
            <a:off x="7420809" y="2379349"/>
            <a:ext cx="1109151" cy="603392"/>
          </a:xfrm>
          <a:custGeom>
            <a:avLst/>
            <a:gdLst/>
            <a:ahLst/>
            <a:cxnLst/>
            <a:rect l="0" t="0" r="0" b="0"/>
            <a:pathLst>
              <a:path w="1109151" h="603392">
                <a:moveTo>
                  <a:pt x="0" y="100565"/>
                </a:moveTo>
                <a:lnTo>
                  <a:pt x="0" y="50282"/>
                </a:lnTo>
                <a:cubicBezTo>
                  <a:pt x="0" y="22512"/>
                  <a:pt x="22512" y="0"/>
                  <a:pt x="50282" y="0"/>
                </a:cubicBezTo>
                <a:lnTo>
                  <a:pt x="100565" y="0"/>
                </a:lnTo>
                <a:moveTo>
                  <a:pt x="1109151" y="100565"/>
                </a:moveTo>
                <a:lnTo>
                  <a:pt x="1109151" y="502826"/>
                </a:lnTo>
                <a:moveTo>
                  <a:pt x="0" y="502826"/>
                </a:moveTo>
                <a:lnTo>
                  <a:pt x="0" y="100565"/>
                </a:lnTo>
                <a:moveTo>
                  <a:pt x="100565" y="0"/>
                </a:moveTo>
                <a:lnTo>
                  <a:pt x="1008586" y="0"/>
                </a:lnTo>
                <a:moveTo>
                  <a:pt x="0" y="502826"/>
                </a:moveTo>
                <a:lnTo>
                  <a:pt x="0" y="553109"/>
                </a:lnTo>
                <a:cubicBezTo>
                  <a:pt x="0" y="580879"/>
                  <a:pt x="22512" y="603392"/>
                  <a:pt x="50282" y="603392"/>
                </a:cubicBezTo>
                <a:lnTo>
                  <a:pt x="100565" y="603392"/>
                </a:lnTo>
                <a:moveTo>
                  <a:pt x="1109151" y="100565"/>
                </a:moveTo>
                <a:lnTo>
                  <a:pt x="1109151" y="50282"/>
                </a:lnTo>
                <a:cubicBezTo>
                  <a:pt x="1109151" y="22512"/>
                  <a:pt x="1086639" y="0"/>
                  <a:pt x="1058868" y="0"/>
                </a:cubicBezTo>
                <a:lnTo>
                  <a:pt x="1008586" y="0"/>
                </a:lnTo>
                <a:moveTo>
                  <a:pt x="1008586" y="603392"/>
                </a:moveTo>
                <a:lnTo>
                  <a:pt x="100565" y="603392"/>
                </a:lnTo>
                <a:moveTo>
                  <a:pt x="1109151" y="502826"/>
                </a:moveTo>
                <a:lnTo>
                  <a:pt x="1109151" y="553109"/>
                </a:lnTo>
                <a:cubicBezTo>
                  <a:pt x="1109151" y="580879"/>
                  <a:pt x="1086639" y="603392"/>
                  <a:pt x="1058868" y="603392"/>
                </a:cubicBezTo>
                <a:lnTo>
                  <a:pt x="1008586" y="603392"/>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34" name="Rounded Rectangle 33"/>
          <p:cNvSpPr/>
          <p:nvPr/>
        </p:nvSpPr>
        <p:spPr>
          <a:xfrm>
            <a:off x="7420808" y="3083307"/>
            <a:ext cx="1109152" cy="402261"/>
          </a:xfrm>
          <a:custGeom>
            <a:avLst/>
            <a:gdLst/>
            <a:ahLst/>
            <a:cxnLst/>
            <a:rect l="0" t="0" r="0" b="0"/>
            <a:pathLst>
              <a:path w="1109152" h="402261">
                <a:moveTo>
                  <a:pt x="1109152" y="351978"/>
                </a:moveTo>
                <a:cubicBezTo>
                  <a:pt x="1109152" y="379751"/>
                  <a:pt x="1086642" y="402261"/>
                  <a:pt x="1058869" y="402261"/>
                </a:cubicBezTo>
                <a:lnTo>
                  <a:pt x="1008586" y="402261"/>
                </a:ln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51978"/>
                </a:lnTo>
              </a:path>
            </a:pathLst>
          </a:custGeom>
          <a:solidFill>
            <a:srgbClr val="FFF8B6"/>
          </a:solidFill>
          <a:ln>
            <a:noFill/>
          </a:ln>
        </p:spPr>
        <p:txBody>
          <a:bodyPr rtlCol="0" anchor="ctr"/>
          <a:lstStyle/>
          <a:p>
            <a:pPr algn="ctr" defTabSz="457200"/>
            <a:endParaRPr>
              <a:solidFill>
                <a:prstClr val="black"/>
              </a:solidFill>
              <a:latin typeface="Calibri"/>
            </a:endParaRPr>
          </a:p>
        </p:txBody>
      </p:sp>
      <p:sp>
        <p:nvSpPr>
          <p:cNvPr id="35" name="Rounded Rectangle 34"/>
          <p:cNvSpPr/>
          <p:nvPr/>
        </p:nvSpPr>
        <p:spPr>
          <a:xfrm>
            <a:off x="7420809" y="3083307"/>
            <a:ext cx="1109151" cy="402261"/>
          </a:xfrm>
          <a:custGeom>
            <a:avLst/>
            <a:gdLst/>
            <a:ahLst/>
            <a:cxnLst/>
            <a:rect l="0" t="0" r="0" b="0"/>
            <a:pathLst>
              <a:path w="1109151" h="402261">
                <a:moveTo>
                  <a:pt x="0" y="100565"/>
                </a:moveTo>
                <a:lnTo>
                  <a:pt x="0" y="50282"/>
                </a:lnTo>
                <a:cubicBezTo>
                  <a:pt x="0" y="22512"/>
                  <a:pt x="22512" y="0"/>
                  <a:pt x="50282" y="0"/>
                </a:cubicBezTo>
                <a:lnTo>
                  <a:pt x="100565" y="0"/>
                </a:lnTo>
                <a:moveTo>
                  <a:pt x="1109151" y="100565"/>
                </a:moveTo>
                <a:lnTo>
                  <a:pt x="1109151" y="301696"/>
                </a:lnTo>
                <a:moveTo>
                  <a:pt x="0" y="301696"/>
                </a:moveTo>
                <a:lnTo>
                  <a:pt x="0" y="100565"/>
                </a:lnTo>
                <a:moveTo>
                  <a:pt x="100565" y="0"/>
                </a:moveTo>
                <a:lnTo>
                  <a:pt x="1008586" y="0"/>
                </a:lnTo>
                <a:moveTo>
                  <a:pt x="0" y="301696"/>
                </a:moveTo>
                <a:lnTo>
                  <a:pt x="0" y="351978"/>
                </a:lnTo>
                <a:cubicBezTo>
                  <a:pt x="0" y="379749"/>
                  <a:pt x="22512" y="402261"/>
                  <a:pt x="50282" y="402261"/>
                </a:cubicBezTo>
                <a:lnTo>
                  <a:pt x="100565" y="402261"/>
                </a:lnTo>
                <a:moveTo>
                  <a:pt x="1109151" y="100565"/>
                </a:moveTo>
                <a:lnTo>
                  <a:pt x="1109151" y="50282"/>
                </a:lnTo>
                <a:cubicBezTo>
                  <a:pt x="1109151" y="22512"/>
                  <a:pt x="1086639" y="0"/>
                  <a:pt x="1058868" y="0"/>
                </a:cubicBezTo>
                <a:lnTo>
                  <a:pt x="1008586" y="0"/>
                </a:lnTo>
                <a:moveTo>
                  <a:pt x="1008586" y="402261"/>
                </a:moveTo>
                <a:lnTo>
                  <a:pt x="100565" y="402261"/>
                </a:lnTo>
                <a:moveTo>
                  <a:pt x="1109151" y="301696"/>
                </a:moveTo>
                <a:lnTo>
                  <a:pt x="1109151" y="351978"/>
                </a:lnTo>
                <a:cubicBezTo>
                  <a:pt x="1109151" y="379749"/>
                  <a:pt x="1086639" y="402261"/>
                  <a:pt x="1058868" y="402261"/>
                </a:cubicBezTo>
                <a:lnTo>
                  <a:pt x="1008586"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36" name="Rounded Rectangle 35"/>
          <p:cNvSpPr/>
          <p:nvPr/>
        </p:nvSpPr>
        <p:spPr>
          <a:xfrm>
            <a:off x="7420808" y="3586134"/>
            <a:ext cx="1109152" cy="402261"/>
          </a:xfrm>
          <a:custGeom>
            <a:avLst/>
            <a:gdLst/>
            <a:ahLst/>
            <a:cxnLst/>
            <a:rect l="0" t="0" r="0" b="0"/>
            <a:pathLst>
              <a:path w="1109152" h="402261">
                <a:moveTo>
                  <a:pt x="1109152" y="351978"/>
                </a:moveTo>
                <a:cubicBezTo>
                  <a:pt x="1109152" y="379751"/>
                  <a:pt x="1086642" y="402261"/>
                  <a:pt x="1058869" y="402261"/>
                </a:cubicBezTo>
                <a:lnTo>
                  <a:pt x="1008586" y="402261"/>
                </a:ln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51978"/>
                </a:lnTo>
              </a:path>
            </a:pathLst>
          </a:custGeom>
          <a:solidFill>
            <a:srgbClr val="FFE4CB"/>
          </a:solidFill>
          <a:ln>
            <a:noFill/>
          </a:ln>
        </p:spPr>
        <p:txBody>
          <a:bodyPr rtlCol="0" anchor="ctr"/>
          <a:lstStyle/>
          <a:p>
            <a:pPr algn="ctr" defTabSz="457200"/>
            <a:endParaRPr>
              <a:solidFill>
                <a:prstClr val="black"/>
              </a:solidFill>
              <a:latin typeface="Calibri"/>
            </a:endParaRPr>
          </a:p>
        </p:txBody>
      </p:sp>
      <p:sp>
        <p:nvSpPr>
          <p:cNvPr id="37" name="Rounded Rectangle 36"/>
          <p:cNvSpPr/>
          <p:nvPr/>
        </p:nvSpPr>
        <p:spPr>
          <a:xfrm>
            <a:off x="7420809" y="3586134"/>
            <a:ext cx="1109151" cy="402261"/>
          </a:xfrm>
          <a:custGeom>
            <a:avLst/>
            <a:gdLst/>
            <a:ahLst/>
            <a:cxnLst/>
            <a:rect l="0" t="0" r="0" b="0"/>
            <a:pathLst>
              <a:path w="1109151" h="402261">
                <a:moveTo>
                  <a:pt x="0" y="100565"/>
                </a:moveTo>
                <a:lnTo>
                  <a:pt x="0" y="50282"/>
                </a:lnTo>
                <a:cubicBezTo>
                  <a:pt x="0" y="22512"/>
                  <a:pt x="22512" y="0"/>
                  <a:pt x="50282" y="0"/>
                </a:cubicBezTo>
                <a:lnTo>
                  <a:pt x="100565" y="0"/>
                </a:lnTo>
                <a:moveTo>
                  <a:pt x="1109151" y="100565"/>
                </a:moveTo>
                <a:lnTo>
                  <a:pt x="1109151" y="301696"/>
                </a:lnTo>
                <a:moveTo>
                  <a:pt x="0" y="301696"/>
                </a:moveTo>
                <a:lnTo>
                  <a:pt x="0" y="100565"/>
                </a:lnTo>
                <a:moveTo>
                  <a:pt x="100565" y="0"/>
                </a:moveTo>
                <a:lnTo>
                  <a:pt x="1008586" y="0"/>
                </a:lnTo>
                <a:moveTo>
                  <a:pt x="0" y="301696"/>
                </a:moveTo>
                <a:lnTo>
                  <a:pt x="0" y="351978"/>
                </a:lnTo>
                <a:cubicBezTo>
                  <a:pt x="0" y="379749"/>
                  <a:pt x="22512" y="402261"/>
                  <a:pt x="50282" y="402261"/>
                </a:cubicBezTo>
                <a:lnTo>
                  <a:pt x="100565" y="402261"/>
                </a:lnTo>
                <a:moveTo>
                  <a:pt x="1109151" y="100565"/>
                </a:moveTo>
                <a:lnTo>
                  <a:pt x="1109151" y="50282"/>
                </a:lnTo>
                <a:cubicBezTo>
                  <a:pt x="1109151" y="22512"/>
                  <a:pt x="1086639" y="0"/>
                  <a:pt x="1058868" y="0"/>
                </a:cubicBezTo>
                <a:lnTo>
                  <a:pt x="1008586" y="0"/>
                </a:lnTo>
                <a:moveTo>
                  <a:pt x="1008586" y="402261"/>
                </a:moveTo>
                <a:lnTo>
                  <a:pt x="100565" y="402261"/>
                </a:lnTo>
                <a:moveTo>
                  <a:pt x="1109151" y="301696"/>
                </a:moveTo>
                <a:lnTo>
                  <a:pt x="1109151" y="351978"/>
                </a:lnTo>
                <a:cubicBezTo>
                  <a:pt x="1109151" y="379749"/>
                  <a:pt x="1086639" y="402261"/>
                  <a:pt x="1058868" y="402261"/>
                </a:cubicBezTo>
                <a:lnTo>
                  <a:pt x="1008586"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38" name="Rounded Rectangle 37"/>
          <p:cNvSpPr/>
          <p:nvPr/>
        </p:nvSpPr>
        <p:spPr>
          <a:xfrm>
            <a:off x="7420808" y="4088961"/>
            <a:ext cx="1109152" cy="402261"/>
          </a:xfrm>
          <a:custGeom>
            <a:avLst/>
            <a:gdLst/>
            <a:ahLst/>
            <a:cxnLst/>
            <a:rect l="0" t="0" r="0" b="0"/>
            <a:pathLst>
              <a:path w="1109152" h="402261">
                <a:moveTo>
                  <a:pt x="1109152" y="351978"/>
                </a:moveTo>
                <a:cubicBezTo>
                  <a:pt x="1109152" y="379751"/>
                  <a:pt x="1086642" y="402261"/>
                  <a:pt x="1058869" y="402261"/>
                </a:cubicBezTo>
                <a:lnTo>
                  <a:pt x="1008586" y="402261"/>
                </a:ln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51978"/>
                </a:lnTo>
              </a:path>
            </a:pathLst>
          </a:custGeom>
          <a:solidFill>
            <a:srgbClr val="FFD9D8"/>
          </a:solidFill>
          <a:ln>
            <a:noFill/>
          </a:ln>
        </p:spPr>
        <p:txBody>
          <a:bodyPr rtlCol="0" anchor="ctr"/>
          <a:lstStyle/>
          <a:p>
            <a:pPr algn="ctr" defTabSz="457200"/>
            <a:endParaRPr>
              <a:solidFill>
                <a:prstClr val="black"/>
              </a:solidFill>
              <a:latin typeface="Calibri"/>
            </a:endParaRPr>
          </a:p>
        </p:txBody>
      </p:sp>
      <p:sp>
        <p:nvSpPr>
          <p:cNvPr id="39" name="Rounded Rectangle 38"/>
          <p:cNvSpPr/>
          <p:nvPr/>
        </p:nvSpPr>
        <p:spPr>
          <a:xfrm>
            <a:off x="7420809" y="4088961"/>
            <a:ext cx="1109151" cy="402261"/>
          </a:xfrm>
          <a:custGeom>
            <a:avLst/>
            <a:gdLst/>
            <a:ahLst/>
            <a:cxnLst/>
            <a:rect l="0" t="0" r="0" b="0"/>
            <a:pathLst>
              <a:path w="1109151" h="402261">
                <a:moveTo>
                  <a:pt x="0" y="100565"/>
                </a:moveTo>
                <a:lnTo>
                  <a:pt x="0" y="50282"/>
                </a:lnTo>
                <a:cubicBezTo>
                  <a:pt x="0" y="22512"/>
                  <a:pt x="22512" y="0"/>
                  <a:pt x="50282" y="0"/>
                </a:cubicBezTo>
                <a:lnTo>
                  <a:pt x="100565" y="0"/>
                </a:lnTo>
                <a:moveTo>
                  <a:pt x="1109151" y="100565"/>
                </a:moveTo>
                <a:lnTo>
                  <a:pt x="1109151" y="301696"/>
                </a:lnTo>
                <a:moveTo>
                  <a:pt x="0" y="301696"/>
                </a:moveTo>
                <a:lnTo>
                  <a:pt x="0" y="100565"/>
                </a:lnTo>
                <a:moveTo>
                  <a:pt x="100565" y="0"/>
                </a:moveTo>
                <a:lnTo>
                  <a:pt x="1008586" y="0"/>
                </a:lnTo>
                <a:moveTo>
                  <a:pt x="0" y="301696"/>
                </a:moveTo>
                <a:lnTo>
                  <a:pt x="0" y="351978"/>
                </a:lnTo>
                <a:cubicBezTo>
                  <a:pt x="0" y="379749"/>
                  <a:pt x="22512" y="402261"/>
                  <a:pt x="50282" y="402261"/>
                </a:cubicBezTo>
                <a:lnTo>
                  <a:pt x="100565" y="402261"/>
                </a:lnTo>
                <a:moveTo>
                  <a:pt x="1109151" y="100565"/>
                </a:moveTo>
                <a:lnTo>
                  <a:pt x="1109151" y="50282"/>
                </a:lnTo>
                <a:cubicBezTo>
                  <a:pt x="1109151" y="22512"/>
                  <a:pt x="1086639" y="0"/>
                  <a:pt x="1058868" y="0"/>
                </a:cubicBezTo>
                <a:lnTo>
                  <a:pt x="1008586" y="0"/>
                </a:lnTo>
                <a:moveTo>
                  <a:pt x="1008586" y="402261"/>
                </a:moveTo>
                <a:lnTo>
                  <a:pt x="100565" y="402261"/>
                </a:lnTo>
                <a:moveTo>
                  <a:pt x="1109151" y="301696"/>
                </a:moveTo>
                <a:lnTo>
                  <a:pt x="1109151" y="351978"/>
                </a:lnTo>
                <a:cubicBezTo>
                  <a:pt x="1109151" y="379749"/>
                  <a:pt x="1086639" y="402261"/>
                  <a:pt x="1058868" y="402261"/>
                </a:cubicBezTo>
                <a:lnTo>
                  <a:pt x="1008586"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0" name="Rounded Rectangle 39"/>
          <p:cNvSpPr/>
          <p:nvPr/>
        </p:nvSpPr>
        <p:spPr>
          <a:xfrm>
            <a:off x="7420808" y="4591788"/>
            <a:ext cx="1109152" cy="402261"/>
          </a:xfrm>
          <a:custGeom>
            <a:avLst/>
            <a:gdLst/>
            <a:ahLst/>
            <a:cxnLst/>
            <a:rect l="0" t="0" r="0" b="0"/>
            <a:pathLst>
              <a:path w="1109152" h="402261">
                <a:moveTo>
                  <a:pt x="1109152" y="351978"/>
                </a:moveTo>
                <a:cubicBezTo>
                  <a:pt x="1109152" y="379751"/>
                  <a:pt x="1086642" y="402261"/>
                  <a:pt x="1058869" y="402261"/>
                </a:cubicBezTo>
                <a:lnTo>
                  <a:pt x="1008586" y="402261"/>
                </a:lnTo>
                <a:lnTo>
                  <a:pt x="50282" y="402261"/>
                </a:lnTo>
                <a:cubicBezTo>
                  <a:pt x="22509" y="402261"/>
                  <a:pt x="0" y="379751"/>
                  <a:pt x="0" y="351978"/>
                </a:cubicBezTo>
                <a:lnTo>
                  <a:pt x="0" y="50282"/>
                </a:lnTo>
                <a:cubicBezTo>
                  <a:pt x="0" y="22509"/>
                  <a:pt x="22509" y="0"/>
                  <a:pt x="50282" y="0"/>
                </a:cubicBezTo>
                <a:lnTo>
                  <a:pt x="1058869" y="0"/>
                </a:lnTo>
                <a:cubicBezTo>
                  <a:pt x="1086642" y="0"/>
                  <a:pt x="1109152" y="22509"/>
                  <a:pt x="1109152" y="50282"/>
                </a:cubicBezTo>
                <a:lnTo>
                  <a:pt x="1109152" y="351978"/>
                </a:lnTo>
              </a:path>
            </a:pathLst>
          </a:custGeom>
          <a:solidFill>
            <a:srgbClr val="FFD7EF"/>
          </a:solidFill>
          <a:ln>
            <a:noFill/>
          </a:ln>
        </p:spPr>
        <p:txBody>
          <a:bodyPr rtlCol="0" anchor="ctr"/>
          <a:lstStyle/>
          <a:p>
            <a:pPr algn="ctr" defTabSz="457200"/>
            <a:endParaRPr>
              <a:solidFill>
                <a:prstClr val="black"/>
              </a:solidFill>
              <a:latin typeface="Calibri"/>
            </a:endParaRPr>
          </a:p>
        </p:txBody>
      </p:sp>
      <p:sp>
        <p:nvSpPr>
          <p:cNvPr id="41" name="Rounded Rectangle 40"/>
          <p:cNvSpPr/>
          <p:nvPr/>
        </p:nvSpPr>
        <p:spPr>
          <a:xfrm>
            <a:off x="7420809" y="4591788"/>
            <a:ext cx="1109151" cy="402261"/>
          </a:xfrm>
          <a:custGeom>
            <a:avLst/>
            <a:gdLst/>
            <a:ahLst/>
            <a:cxnLst/>
            <a:rect l="0" t="0" r="0" b="0"/>
            <a:pathLst>
              <a:path w="1109151" h="402261">
                <a:moveTo>
                  <a:pt x="0" y="100565"/>
                </a:moveTo>
                <a:lnTo>
                  <a:pt x="0" y="50282"/>
                </a:lnTo>
                <a:cubicBezTo>
                  <a:pt x="0" y="22512"/>
                  <a:pt x="22512" y="0"/>
                  <a:pt x="50282" y="0"/>
                </a:cubicBezTo>
                <a:lnTo>
                  <a:pt x="100565" y="0"/>
                </a:lnTo>
                <a:moveTo>
                  <a:pt x="1109151" y="100565"/>
                </a:moveTo>
                <a:lnTo>
                  <a:pt x="1109151" y="301696"/>
                </a:lnTo>
                <a:moveTo>
                  <a:pt x="0" y="301696"/>
                </a:moveTo>
                <a:lnTo>
                  <a:pt x="0" y="100565"/>
                </a:lnTo>
                <a:moveTo>
                  <a:pt x="100565" y="0"/>
                </a:moveTo>
                <a:lnTo>
                  <a:pt x="1008586" y="0"/>
                </a:lnTo>
                <a:moveTo>
                  <a:pt x="0" y="301696"/>
                </a:moveTo>
                <a:lnTo>
                  <a:pt x="0" y="351978"/>
                </a:lnTo>
                <a:cubicBezTo>
                  <a:pt x="0" y="379749"/>
                  <a:pt x="22512" y="402261"/>
                  <a:pt x="50282" y="402261"/>
                </a:cubicBezTo>
                <a:lnTo>
                  <a:pt x="100565" y="402261"/>
                </a:lnTo>
                <a:moveTo>
                  <a:pt x="1109151" y="100565"/>
                </a:moveTo>
                <a:lnTo>
                  <a:pt x="1109151" y="50282"/>
                </a:lnTo>
                <a:cubicBezTo>
                  <a:pt x="1109151" y="22512"/>
                  <a:pt x="1086639" y="0"/>
                  <a:pt x="1058868" y="0"/>
                </a:cubicBezTo>
                <a:lnTo>
                  <a:pt x="1008586" y="0"/>
                </a:lnTo>
                <a:moveTo>
                  <a:pt x="1008586" y="402261"/>
                </a:moveTo>
                <a:lnTo>
                  <a:pt x="100565" y="402261"/>
                </a:lnTo>
                <a:moveTo>
                  <a:pt x="1109151" y="301696"/>
                </a:moveTo>
                <a:lnTo>
                  <a:pt x="1109151" y="351978"/>
                </a:lnTo>
                <a:cubicBezTo>
                  <a:pt x="1109151" y="379749"/>
                  <a:pt x="1086639" y="402261"/>
                  <a:pt x="1058868" y="402261"/>
                </a:cubicBezTo>
                <a:lnTo>
                  <a:pt x="1008586"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2" name="Rounded Rectangle 41"/>
          <p:cNvSpPr/>
          <p:nvPr/>
        </p:nvSpPr>
        <p:spPr>
          <a:xfrm>
            <a:off x="8630525" y="2379349"/>
            <a:ext cx="1276484" cy="603392"/>
          </a:xfrm>
          <a:custGeom>
            <a:avLst/>
            <a:gdLst/>
            <a:ahLst/>
            <a:cxnLst/>
            <a:rect l="0" t="0" r="0" b="0"/>
            <a:pathLst>
              <a:path w="1276484" h="603392">
                <a:moveTo>
                  <a:pt x="1276484" y="553109"/>
                </a:moveTo>
                <a:cubicBezTo>
                  <a:pt x="1276484" y="580882"/>
                  <a:pt x="1253966" y="603392"/>
                  <a:pt x="1226202" y="603392"/>
                </a:cubicBezTo>
                <a:lnTo>
                  <a:pt x="1175919" y="603392"/>
                </a:lnTo>
                <a:lnTo>
                  <a:pt x="50282" y="603392"/>
                </a:lnTo>
                <a:cubicBezTo>
                  <a:pt x="22509" y="603392"/>
                  <a:pt x="0" y="580882"/>
                  <a:pt x="0" y="553109"/>
                </a:cubicBezTo>
                <a:lnTo>
                  <a:pt x="0" y="50282"/>
                </a:lnTo>
                <a:cubicBezTo>
                  <a:pt x="0" y="22509"/>
                  <a:pt x="22509" y="0"/>
                  <a:pt x="50282" y="0"/>
                </a:cubicBezTo>
                <a:lnTo>
                  <a:pt x="1226202" y="0"/>
                </a:lnTo>
                <a:cubicBezTo>
                  <a:pt x="1253966" y="0"/>
                  <a:pt x="1276484" y="22509"/>
                  <a:pt x="1276484" y="50282"/>
                </a:cubicBezTo>
                <a:lnTo>
                  <a:pt x="1276484" y="553109"/>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43" name="Rounded Rectangle 42"/>
          <p:cNvSpPr/>
          <p:nvPr/>
        </p:nvSpPr>
        <p:spPr>
          <a:xfrm>
            <a:off x="8630526" y="2379349"/>
            <a:ext cx="1276481" cy="603392"/>
          </a:xfrm>
          <a:custGeom>
            <a:avLst/>
            <a:gdLst/>
            <a:ahLst/>
            <a:cxnLst/>
            <a:rect l="0" t="0" r="0" b="0"/>
            <a:pathLst>
              <a:path w="1276481" h="603392">
                <a:moveTo>
                  <a:pt x="0" y="100565"/>
                </a:moveTo>
                <a:lnTo>
                  <a:pt x="0" y="50282"/>
                </a:lnTo>
                <a:cubicBezTo>
                  <a:pt x="0" y="22512"/>
                  <a:pt x="22512" y="0"/>
                  <a:pt x="50282" y="0"/>
                </a:cubicBezTo>
                <a:lnTo>
                  <a:pt x="100565" y="0"/>
                </a:lnTo>
                <a:moveTo>
                  <a:pt x="1276481" y="100565"/>
                </a:moveTo>
                <a:lnTo>
                  <a:pt x="1276481" y="502826"/>
                </a:lnTo>
                <a:moveTo>
                  <a:pt x="0" y="502826"/>
                </a:moveTo>
                <a:lnTo>
                  <a:pt x="0" y="100565"/>
                </a:lnTo>
                <a:moveTo>
                  <a:pt x="100565" y="0"/>
                </a:moveTo>
                <a:lnTo>
                  <a:pt x="1175915" y="0"/>
                </a:lnTo>
                <a:moveTo>
                  <a:pt x="0" y="502826"/>
                </a:moveTo>
                <a:lnTo>
                  <a:pt x="0" y="553109"/>
                </a:lnTo>
                <a:cubicBezTo>
                  <a:pt x="0" y="580879"/>
                  <a:pt x="22512" y="603392"/>
                  <a:pt x="50282" y="603392"/>
                </a:cubicBezTo>
                <a:lnTo>
                  <a:pt x="100565" y="603392"/>
                </a:lnTo>
                <a:moveTo>
                  <a:pt x="1276481" y="100565"/>
                </a:moveTo>
                <a:lnTo>
                  <a:pt x="1276481" y="50282"/>
                </a:lnTo>
                <a:cubicBezTo>
                  <a:pt x="1276481" y="22512"/>
                  <a:pt x="1253968" y="0"/>
                  <a:pt x="1226198" y="0"/>
                </a:cubicBezTo>
                <a:lnTo>
                  <a:pt x="1175915" y="0"/>
                </a:lnTo>
                <a:moveTo>
                  <a:pt x="1175915" y="603392"/>
                </a:moveTo>
                <a:lnTo>
                  <a:pt x="100565" y="603392"/>
                </a:lnTo>
                <a:moveTo>
                  <a:pt x="1276481" y="502826"/>
                </a:moveTo>
                <a:lnTo>
                  <a:pt x="1276481" y="553109"/>
                </a:lnTo>
                <a:cubicBezTo>
                  <a:pt x="1276481" y="580879"/>
                  <a:pt x="1253968" y="603392"/>
                  <a:pt x="1226198" y="603392"/>
                </a:cubicBezTo>
                <a:lnTo>
                  <a:pt x="1175915" y="603392"/>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4" name="Rounded Rectangle 43"/>
          <p:cNvSpPr/>
          <p:nvPr/>
        </p:nvSpPr>
        <p:spPr>
          <a:xfrm>
            <a:off x="8630525" y="3083307"/>
            <a:ext cx="1276484" cy="402261"/>
          </a:xfrm>
          <a:custGeom>
            <a:avLst/>
            <a:gdLst/>
            <a:ahLst/>
            <a:cxnLst/>
            <a:rect l="0" t="0" r="0" b="0"/>
            <a:pathLst>
              <a:path w="1276484" h="402261">
                <a:moveTo>
                  <a:pt x="1276484" y="351978"/>
                </a:moveTo>
                <a:cubicBezTo>
                  <a:pt x="1276484" y="379751"/>
                  <a:pt x="1253966" y="402261"/>
                  <a:pt x="1226202" y="402261"/>
                </a:cubicBezTo>
                <a:lnTo>
                  <a:pt x="1175919" y="402261"/>
                </a:lnTo>
                <a:lnTo>
                  <a:pt x="50282" y="402261"/>
                </a:lnTo>
                <a:cubicBezTo>
                  <a:pt x="22509" y="402261"/>
                  <a:pt x="0" y="379751"/>
                  <a:pt x="0" y="351978"/>
                </a:cubicBezTo>
                <a:lnTo>
                  <a:pt x="0" y="50282"/>
                </a:lnTo>
                <a:cubicBezTo>
                  <a:pt x="0" y="22509"/>
                  <a:pt x="22509" y="0"/>
                  <a:pt x="50282" y="0"/>
                </a:cubicBezTo>
                <a:lnTo>
                  <a:pt x="1226202" y="0"/>
                </a:lnTo>
                <a:cubicBezTo>
                  <a:pt x="1253966" y="0"/>
                  <a:pt x="1276484" y="22509"/>
                  <a:pt x="1276484" y="50282"/>
                </a:cubicBezTo>
                <a:lnTo>
                  <a:pt x="1276484" y="351978"/>
                </a:lnTo>
              </a:path>
            </a:pathLst>
          </a:custGeom>
          <a:solidFill>
            <a:srgbClr val="FFF8B6"/>
          </a:solidFill>
          <a:ln>
            <a:noFill/>
          </a:ln>
        </p:spPr>
        <p:txBody>
          <a:bodyPr rtlCol="0" anchor="ctr"/>
          <a:lstStyle/>
          <a:p>
            <a:pPr algn="ctr" defTabSz="457200"/>
            <a:endParaRPr>
              <a:solidFill>
                <a:prstClr val="black"/>
              </a:solidFill>
              <a:latin typeface="Calibri"/>
            </a:endParaRPr>
          </a:p>
        </p:txBody>
      </p:sp>
      <p:sp>
        <p:nvSpPr>
          <p:cNvPr id="45" name="Rounded Rectangle 44"/>
          <p:cNvSpPr/>
          <p:nvPr/>
        </p:nvSpPr>
        <p:spPr>
          <a:xfrm>
            <a:off x="8630526" y="3083307"/>
            <a:ext cx="1276481" cy="402261"/>
          </a:xfrm>
          <a:custGeom>
            <a:avLst/>
            <a:gdLst/>
            <a:ahLst/>
            <a:cxnLst/>
            <a:rect l="0" t="0" r="0" b="0"/>
            <a:pathLst>
              <a:path w="1276481" h="402261">
                <a:moveTo>
                  <a:pt x="0" y="100565"/>
                </a:moveTo>
                <a:lnTo>
                  <a:pt x="0" y="50282"/>
                </a:lnTo>
                <a:cubicBezTo>
                  <a:pt x="0" y="22512"/>
                  <a:pt x="22512" y="0"/>
                  <a:pt x="50282" y="0"/>
                </a:cubicBezTo>
                <a:lnTo>
                  <a:pt x="100565" y="0"/>
                </a:lnTo>
                <a:moveTo>
                  <a:pt x="1276481" y="100565"/>
                </a:moveTo>
                <a:lnTo>
                  <a:pt x="1276481" y="301696"/>
                </a:lnTo>
                <a:moveTo>
                  <a:pt x="0" y="301696"/>
                </a:moveTo>
                <a:lnTo>
                  <a:pt x="0" y="100565"/>
                </a:lnTo>
                <a:moveTo>
                  <a:pt x="100565" y="0"/>
                </a:moveTo>
                <a:lnTo>
                  <a:pt x="1175915" y="0"/>
                </a:lnTo>
                <a:moveTo>
                  <a:pt x="0" y="301696"/>
                </a:moveTo>
                <a:lnTo>
                  <a:pt x="0" y="351978"/>
                </a:lnTo>
                <a:cubicBezTo>
                  <a:pt x="0" y="379749"/>
                  <a:pt x="22512" y="402261"/>
                  <a:pt x="50282" y="402261"/>
                </a:cubicBezTo>
                <a:lnTo>
                  <a:pt x="100565" y="402261"/>
                </a:lnTo>
                <a:moveTo>
                  <a:pt x="1276481" y="100565"/>
                </a:moveTo>
                <a:lnTo>
                  <a:pt x="1276481" y="50282"/>
                </a:lnTo>
                <a:cubicBezTo>
                  <a:pt x="1276481" y="22512"/>
                  <a:pt x="1253968" y="0"/>
                  <a:pt x="1226198" y="0"/>
                </a:cubicBezTo>
                <a:lnTo>
                  <a:pt x="1175915" y="0"/>
                </a:lnTo>
                <a:moveTo>
                  <a:pt x="1175915" y="402261"/>
                </a:moveTo>
                <a:lnTo>
                  <a:pt x="100565" y="402261"/>
                </a:lnTo>
                <a:moveTo>
                  <a:pt x="1276481" y="301696"/>
                </a:moveTo>
                <a:lnTo>
                  <a:pt x="1276481" y="351978"/>
                </a:lnTo>
                <a:cubicBezTo>
                  <a:pt x="1276481" y="379749"/>
                  <a:pt x="1253968" y="402261"/>
                  <a:pt x="1226198" y="402261"/>
                </a:cubicBezTo>
                <a:lnTo>
                  <a:pt x="1175915"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6" name="Rounded Rectangle 45"/>
          <p:cNvSpPr/>
          <p:nvPr/>
        </p:nvSpPr>
        <p:spPr>
          <a:xfrm>
            <a:off x="8630525" y="3586134"/>
            <a:ext cx="1276484" cy="402261"/>
          </a:xfrm>
          <a:custGeom>
            <a:avLst/>
            <a:gdLst/>
            <a:ahLst/>
            <a:cxnLst/>
            <a:rect l="0" t="0" r="0" b="0"/>
            <a:pathLst>
              <a:path w="1276484" h="402261">
                <a:moveTo>
                  <a:pt x="1276484" y="351978"/>
                </a:moveTo>
                <a:cubicBezTo>
                  <a:pt x="1276484" y="379751"/>
                  <a:pt x="1253966" y="402261"/>
                  <a:pt x="1226202" y="402261"/>
                </a:cubicBezTo>
                <a:lnTo>
                  <a:pt x="1175919" y="402261"/>
                </a:lnTo>
                <a:lnTo>
                  <a:pt x="50282" y="402261"/>
                </a:lnTo>
                <a:cubicBezTo>
                  <a:pt x="22509" y="402261"/>
                  <a:pt x="0" y="379751"/>
                  <a:pt x="0" y="351978"/>
                </a:cubicBezTo>
                <a:lnTo>
                  <a:pt x="0" y="50282"/>
                </a:lnTo>
                <a:cubicBezTo>
                  <a:pt x="0" y="22509"/>
                  <a:pt x="22509" y="0"/>
                  <a:pt x="50282" y="0"/>
                </a:cubicBezTo>
                <a:lnTo>
                  <a:pt x="1226202" y="0"/>
                </a:lnTo>
                <a:cubicBezTo>
                  <a:pt x="1253966" y="0"/>
                  <a:pt x="1276484" y="22509"/>
                  <a:pt x="1276484" y="50282"/>
                </a:cubicBezTo>
                <a:lnTo>
                  <a:pt x="1276484" y="351978"/>
                </a:lnTo>
              </a:path>
            </a:pathLst>
          </a:custGeom>
          <a:solidFill>
            <a:srgbClr val="FFE4CB"/>
          </a:solidFill>
          <a:ln>
            <a:noFill/>
          </a:ln>
        </p:spPr>
        <p:txBody>
          <a:bodyPr rtlCol="0" anchor="ctr"/>
          <a:lstStyle/>
          <a:p>
            <a:pPr algn="ctr" defTabSz="457200"/>
            <a:endParaRPr>
              <a:solidFill>
                <a:prstClr val="black"/>
              </a:solidFill>
              <a:latin typeface="Calibri"/>
            </a:endParaRPr>
          </a:p>
        </p:txBody>
      </p:sp>
      <p:sp>
        <p:nvSpPr>
          <p:cNvPr id="47" name="Rounded Rectangle 46"/>
          <p:cNvSpPr/>
          <p:nvPr/>
        </p:nvSpPr>
        <p:spPr>
          <a:xfrm>
            <a:off x="8630526" y="3586134"/>
            <a:ext cx="1276481" cy="402261"/>
          </a:xfrm>
          <a:custGeom>
            <a:avLst/>
            <a:gdLst/>
            <a:ahLst/>
            <a:cxnLst/>
            <a:rect l="0" t="0" r="0" b="0"/>
            <a:pathLst>
              <a:path w="1276481" h="402261">
                <a:moveTo>
                  <a:pt x="0" y="100565"/>
                </a:moveTo>
                <a:lnTo>
                  <a:pt x="0" y="50282"/>
                </a:lnTo>
                <a:cubicBezTo>
                  <a:pt x="0" y="22512"/>
                  <a:pt x="22512" y="0"/>
                  <a:pt x="50282" y="0"/>
                </a:cubicBezTo>
                <a:lnTo>
                  <a:pt x="100565" y="0"/>
                </a:lnTo>
                <a:moveTo>
                  <a:pt x="1276481" y="100565"/>
                </a:moveTo>
                <a:lnTo>
                  <a:pt x="1276481" y="301696"/>
                </a:lnTo>
                <a:moveTo>
                  <a:pt x="0" y="301696"/>
                </a:moveTo>
                <a:lnTo>
                  <a:pt x="0" y="100565"/>
                </a:lnTo>
                <a:moveTo>
                  <a:pt x="100565" y="0"/>
                </a:moveTo>
                <a:lnTo>
                  <a:pt x="1175915" y="0"/>
                </a:lnTo>
                <a:moveTo>
                  <a:pt x="0" y="301696"/>
                </a:moveTo>
                <a:lnTo>
                  <a:pt x="0" y="351978"/>
                </a:lnTo>
                <a:cubicBezTo>
                  <a:pt x="0" y="379749"/>
                  <a:pt x="22512" y="402261"/>
                  <a:pt x="50282" y="402261"/>
                </a:cubicBezTo>
                <a:lnTo>
                  <a:pt x="100565" y="402261"/>
                </a:lnTo>
                <a:moveTo>
                  <a:pt x="1276481" y="100565"/>
                </a:moveTo>
                <a:lnTo>
                  <a:pt x="1276481" y="50282"/>
                </a:lnTo>
                <a:cubicBezTo>
                  <a:pt x="1276481" y="22512"/>
                  <a:pt x="1253968" y="0"/>
                  <a:pt x="1226198" y="0"/>
                </a:cubicBezTo>
                <a:lnTo>
                  <a:pt x="1175915" y="0"/>
                </a:lnTo>
                <a:moveTo>
                  <a:pt x="1175915" y="402261"/>
                </a:moveTo>
                <a:lnTo>
                  <a:pt x="100565" y="402261"/>
                </a:lnTo>
                <a:moveTo>
                  <a:pt x="1276481" y="301696"/>
                </a:moveTo>
                <a:lnTo>
                  <a:pt x="1276481" y="351978"/>
                </a:lnTo>
                <a:cubicBezTo>
                  <a:pt x="1276481" y="379749"/>
                  <a:pt x="1253968" y="402261"/>
                  <a:pt x="1226198" y="402261"/>
                </a:cubicBezTo>
                <a:lnTo>
                  <a:pt x="1175915"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48" name="Rounded Rectangle 47"/>
          <p:cNvSpPr/>
          <p:nvPr/>
        </p:nvSpPr>
        <p:spPr>
          <a:xfrm>
            <a:off x="8630525" y="4088961"/>
            <a:ext cx="1276484" cy="402261"/>
          </a:xfrm>
          <a:custGeom>
            <a:avLst/>
            <a:gdLst/>
            <a:ahLst/>
            <a:cxnLst/>
            <a:rect l="0" t="0" r="0" b="0"/>
            <a:pathLst>
              <a:path w="1276484" h="402261">
                <a:moveTo>
                  <a:pt x="1276484" y="351978"/>
                </a:moveTo>
                <a:cubicBezTo>
                  <a:pt x="1276484" y="379751"/>
                  <a:pt x="1253966" y="402261"/>
                  <a:pt x="1226202" y="402261"/>
                </a:cubicBezTo>
                <a:lnTo>
                  <a:pt x="1175919" y="402261"/>
                </a:lnTo>
                <a:lnTo>
                  <a:pt x="50282" y="402261"/>
                </a:lnTo>
                <a:cubicBezTo>
                  <a:pt x="22509" y="402261"/>
                  <a:pt x="0" y="379751"/>
                  <a:pt x="0" y="351978"/>
                </a:cubicBezTo>
                <a:lnTo>
                  <a:pt x="0" y="50282"/>
                </a:lnTo>
                <a:cubicBezTo>
                  <a:pt x="0" y="22509"/>
                  <a:pt x="22509" y="0"/>
                  <a:pt x="50282" y="0"/>
                </a:cubicBezTo>
                <a:lnTo>
                  <a:pt x="1226202" y="0"/>
                </a:lnTo>
                <a:cubicBezTo>
                  <a:pt x="1253966" y="0"/>
                  <a:pt x="1276484" y="22509"/>
                  <a:pt x="1276484" y="50282"/>
                </a:cubicBezTo>
                <a:lnTo>
                  <a:pt x="1276484" y="351978"/>
                </a:lnTo>
              </a:path>
            </a:pathLst>
          </a:custGeom>
          <a:solidFill>
            <a:srgbClr val="FFD9D8"/>
          </a:solidFill>
          <a:ln>
            <a:noFill/>
          </a:ln>
        </p:spPr>
        <p:txBody>
          <a:bodyPr rtlCol="0" anchor="ctr"/>
          <a:lstStyle/>
          <a:p>
            <a:pPr algn="ctr" defTabSz="457200"/>
            <a:endParaRPr>
              <a:solidFill>
                <a:prstClr val="black"/>
              </a:solidFill>
              <a:latin typeface="Calibri"/>
            </a:endParaRPr>
          </a:p>
        </p:txBody>
      </p:sp>
      <p:sp>
        <p:nvSpPr>
          <p:cNvPr id="49" name="Rounded Rectangle 48"/>
          <p:cNvSpPr/>
          <p:nvPr/>
        </p:nvSpPr>
        <p:spPr>
          <a:xfrm>
            <a:off x="8630526" y="4088961"/>
            <a:ext cx="1276481" cy="402261"/>
          </a:xfrm>
          <a:custGeom>
            <a:avLst/>
            <a:gdLst/>
            <a:ahLst/>
            <a:cxnLst/>
            <a:rect l="0" t="0" r="0" b="0"/>
            <a:pathLst>
              <a:path w="1276481" h="402261">
                <a:moveTo>
                  <a:pt x="0" y="100565"/>
                </a:moveTo>
                <a:lnTo>
                  <a:pt x="0" y="50282"/>
                </a:lnTo>
                <a:cubicBezTo>
                  <a:pt x="0" y="22512"/>
                  <a:pt x="22512" y="0"/>
                  <a:pt x="50282" y="0"/>
                </a:cubicBezTo>
                <a:lnTo>
                  <a:pt x="100565" y="0"/>
                </a:lnTo>
                <a:moveTo>
                  <a:pt x="1276481" y="100565"/>
                </a:moveTo>
                <a:lnTo>
                  <a:pt x="1276481" y="301696"/>
                </a:lnTo>
                <a:moveTo>
                  <a:pt x="0" y="301696"/>
                </a:moveTo>
                <a:lnTo>
                  <a:pt x="0" y="100565"/>
                </a:lnTo>
                <a:moveTo>
                  <a:pt x="100565" y="0"/>
                </a:moveTo>
                <a:lnTo>
                  <a:pt x="1175915" y="0"/>
                </a:lnTo>
                <a:moveTo>
                  <a:pt x="0" y="301696"/>
                </a:moveTo>
                <a:lnTo>
                  <a:pt x="0" y="351978"/>
                </a:lnTo>
                <a:cubicBezTo>
                  <a:pt x="0" y="379749"/>
                  <a:pt x="22512" y="402261"/>
                  <a:pt x="50282" y="402261"/>
                </a:cubicBezTo>
                <a:lnTo>
                  <a:pt x="100565" y="402261"/>
                </a:lnTo>
                <a:moveTo>
                  <a:pt x="1276481" y="100565"/>
                </a:moveTo>
                <a:lnTo>
                  <a:pt x="1276481" y="50282"/>
                </a:lnTo>
                <a:cubicBezTo>
                  <a:pt x="1276481" y="22512"/>
                  <a:pt x="1253968" y="0"/>
                  <a:pt x="1226198" y="0"/>
                </a:cubicBezTo>
                <a:lnTo>
                  <a:pt x="1175915" y="0"/>
                </a:lnTo>
                <a:moveTo>
                  <a:pt x="1175915" y="402261"/>
                </a:moveTo>
                <a:lnTo>
                  <a:pt x="100565" y="402261"/>
                </a:lnTo>
                <a:moveTo>
                  <a:pt x="1276481" y="301696"/>
                </a:moveTo>
                <a:lnTo>
                  <a:pt x="1276481" y="351978"/>
                </a:lnTo>
                <a:cubicBezTo>
                  <a:pt x="1276481" y="379749"/>
                  <a:pt x="1253968" y="402261"/>
                  <a:pt x="1226198" y="402261"/>
                </a:cubicBezTo>
                <a:lnTo>
                  <a:pt x="1175915"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50" name="Rounded Rectangle 49"/>
          <p:cNvSpPr/>
          <p:nvPr/>
        </p:nvSpPr>
        <p:spPr>
          <a:xfrm>
            <a:off x="8630525" y="4591788"/>
            <a:ext cx="1276484" cy="402261"/>
          </a:xfrm>
          <a:custGeom>
            <a:avLst/>
            <a:gdLst/>
            <a:ahLst/>
            <a:cxnLst/>
            <a:rect l="0" t="0" r="0" b="0"/>
            <a:pathLst>
              <a:path w="1276484" h="402261">
                <a:moveTo>
                  <a:pt x="1276484" y="351978"/>
                </a:moveTo>
                <a:cubicBezTo>
                  <a:pt x="1276484" y="379751"/>
                  <a:pt x="1253966" y="402261"/>
                  <a:pt x="1226202" y="402261"/>
                </a:cubicBezTo>
                <a:lnTo>
                  <a:pt x="1175919" y="402261"/>
                </a:lnTo>
                <a:lnTo>
                  <a:pt x="50282" y="402261"/>
                </a:lnTo>
                <a:cubicBezTo>
                  <a:pt x="22509" y="402261"/>
                  <a:pt x="0" y="379751"/>
                  <a:pt x="0" y="351978"/>
                </a:cubicBezTo>
                <a:lnTo>
                  <a:pt x="0" y="50282"/>
                </a:lnTo>
                <a:cubicBezTo>
                  <a:pt x="0" y="22509"/>
                  <a:pt x="22509" y="0"/>
                  <a:pt x="50282" y="0"/>
                </a:cubicBezTo>
                <a:lnTo>
                  <a:pt x="1226202" y="0"/>
                </a:lnTo>
                <a:cubicBezTo>
                  <a:pt x="1253966" y="0"/>
                  <a:pt x="1276484" y="22509"/>
                  <a:pt x="1276484" y="50282"/>
                </a:cubicBezTo>
                <a:lnTo>
                  <a:pt x="1276484" y="351978"/>
                </a:lnTo>
              </a:path>
            </a:pathLst>
          </a:custGeom>
          <a:solidFill>
            <a:srgbClr val="FFD7EF"/>
          </a:solidFill>
          <a:ln>
            <a:noFill/>
          </a:ln>
        </p:spPr>
        <p:txBody>
          <a:bodyPr rtlCol="0" anchor="ctr"/>
          <a:lstStyle/>
          <a:p>
            <a:pPr algn="ctr" defTabSz="457200"/>
            <a:endParaRPr>
              <a:solidFill>
                <a:prstClr val="black"/>
              </a:solidFill>
              <a:latin typeface="Calibri"/>
            </a:endParaRPr>
          </a:p>
        </p:txBody>
      </p:sp>
      <p:sp>
        <p:nvSpPr>
          <p:cNvPr id="51" name="Rounded Rectangle 50"/>
          <p:cNvSpPr/>
          <p:nvPr/>
        </p:nvSpPr>
        <p:spPr>
          <a:xfrm>
            <a:off x="8630526" y="4591788"/>
            <a:ext cx="1276481" cy="402261"/>
          </a:xfrm>
          <a:custGeom>
            <a:avLst/>
            <a:gdLst/>
            <a:ahLst/>
            <a:cxnLst/>
            <a:rect l="0" t="0" r="0" b="0"/>
            <a:pathLst>
              <a:path w="1276481" h="402261">
                <a:moveTo>
                  <a:pt x="0" y="100565"/>
                </a:moveTo>
                <a:lnTo>
                  <a:pt x="0" y="50282"/>
                </a:lnTo>
                <a:cubicBezTo>
                  <a:pt x="0" y="22512"/>
                  <a:pt x="22512" y="0"/>
                  <a:pt x="50282" y="0"/>
                </a:cubicBezTo>
                <a:lnTo>
                  <a:pt x="100565" y="0"/>
                </a:lnTo>
                <a:moveTo>
                  <a:pt x="1276481" y="100565"/>
                </a:moveTo>
                <a:lnTo>
                  <a:pt x="1276481" y="301696"/>
                </a:lnTo>
                <a:moveTo>
                  <a:pt x="0" y="301696"/>
                </a:moveTo>
                <a:lnTo>
                  <a:pt x="0" y="100565"/>
                </a:lnTo>
                <a:moveTo>
                  <a:pt x="100565" y="0"/>
                </a:moveTo>
                <a:lnTo>
                  <a:pt x="1175915" y="0"/>
                </a:lnTo>
                <a:moveTo>
                  <a:pt x="0" y="301696"/>
                </a:moveTo>
                <a:lnTo>
                  <a:pt x="0" y="351978"/>
                </a:lnTo>
                <a:cubicBezTo>
                  <a:pt x="0" y="379749"/>
                  <a:pt x="22512" y="402261"/>
                  <a:pt x="50282" y="402261"/>
                </a:cubicBezTo>
                <a:lnTo>
                  <a:pt x="100565" y="402261"/>
                </a:lnTo>
                <a:moveTo>
                  <a:pt x="1276481" y="100565"/>
                </a:moveTo>
                <a:lnTo>
                  <a:pt x="1276481" y="50282"/>
                </a:lnTo>
                <a:cubicBezTo>
                  <a:pt x="1276481" y="22512"/>
                  <a:pt x="1253968" y="0"/>
                  <a:pt x="1226198" y="0"/>
                </a:cubicBezTo>
                <a:lnTo>
                  <a:pt x="1175915" y="0"/>
                </a:lnTo>
                <a:moveTo>
                  <a:pt x="1175915" y="402261"/>
                </a:moveTo>
                <a:lnTo>
                  <a:pt x="100565" y="402261"/>
                </a:lnTo>
                <a:moveTo>
                  <a:pt x="1276481" y="301696"/>
                </a:moveTo>
                <a:lnTo>
                  <a:pt x="1276481" y="351978"/>
                </a:lnTo>
                <a:cubicBezTo>
                  <a:pt x="1276481" y="379749"/>
                  <a:pt x="1253968" y="402261"/>
                  <a:pt x="1226198" y="402261"/>
                </a:cubicBezTo>
                <a:lnTo>
                  <a:pt x="1175915" y="402261"/>
                </a:lnTo>
              </a:path>
            </a:pathLst>
          </a:custGeom>
          <a:noFill/>
          <a:ln w="12570">
            <a:solidFill>
              <a:srgbClr val="FFFFFF"/>
            </a:solidFill>
          </a:ln>
        </p:spPr>
        <p:txBody>
          <a:bodyPr rtlCol="0" anchor="ctr"/>
          <a:lstStyle/>
          <a:p>
            <a:pPr algn="ctr" defTabSz="457200"/>
            <a:endParaRPr>
              <a:solidFill>
                <a:prstClr val="black"/>
              </a:solidFill>
              <a:latin typeface="Calibri"/>
            </a:endParaRPr>
          </a:p>
        </p:txBody>
      </p:sp>
      <p:sp>
        <p:nvSpPr>
          <p:cNvPr id="52" name="TextBox 51"/>
          <p:cNvSpPr txBox="1"/>
          <p:nvPr/>
        </p:nvSpPr>
        <p:spPr>
          <a:xfrm>
            <a:off x="2754295" y="3711840"/>
            <a:ext cx="896336" cy="184666"/>
          </a:xfrm>
          <a:prstGeom prst="rect">
            <a:avLst/>
          </a:prstGeom>
          <a:noFill/>
          <a:ln>
            <a:noFill/>
          </a:ln>
        </p:spPr>
        <p:txBody>
          <a:bodyPr wrap="square" lIns="0" tIns="0" rIns="0" bIns="0" anchor="t">
            <a:spAutoFit/>
          </a:bodyPr>
          <a:lstStyle/>
          <a:p>
            <a:pPr defTabSz="457200"/>
            <a:r>
              <a:rPr sz="1200" b="1">
                <a:solidFill>
                  <a:srgbClr val="484848"/>
                </a:solidFill>
                <a:latin typeface="Shantell Sans"/>
              </a:rPr>
              <a:t>People (A.6.x)</a:t>
            </a:r>
          </a:p>
        </p:txBody>
      </p:sp>
      <p:sp>
        <p:nvSpPr>
          <p:cNvPr id="53" name="TextBox 52"/>
          <p:cNvSpPr txBox="1"/>
          <p:nvPr/>
        </p:nvSpPr>
        <p:spPr>
          <a:xfrm>
            <a:off x="5482119" y="3732792"/>
            <a:ext cx="57708"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4</a:t>
            </a:r>
          </a:p>
        </p:txBody>
      </p:sp>
      <p:sp>
        <p:nvSpPr>
          <p:cNvPr id="54" name="Rounded Rectangle 53"/>
          <p:cNvSpPr/>
          <p:nvPr/>
        </p:nvSpPr>
        <p:spPr>
          <a:xfrm>
            <a:off x="2391690" y="3642701"/>
            <a:ext cx="289427" cy="289128"/>
          </a:xfrm>
          <a:custGeom>
            <a:avLst/>
            <a:gdLst/>
            <a:ahLst/>
            <a:cxnLst/>
            <a:rect l="0" t="0" r="0" b="0"/>
            <a:pathLst>
              <a:path w="289427" h="289128">
                <a:moveTo>
                  <a:pt x="63104" y="181797"/>
                </a:moveTo>
                <a:lnTo>
                  <a:pt x="40477" y="181797"/>
                </a:lnTo>
                <a:cubicBezTo>
                  <a:pt x="34303" y="181794"/>
                  <a:pt x="29045" y="177308"/>
                  <a:pt x="28070" y="171212"/>
                </a:cubicBezTo>
                <a:lnTo>
                  <a:pt x="23783" y="144562"/>
                </a:lnTo>
                <a:lnTo>
                  <a:pt x="0" y="144562"/>
                </a:lnTo>
                <a:lnTo>
                  <a:pt x="17837" y="92595"/>
                </a:lnTo>
                <a:cubicBezTo>
                  <a:pt x="23783" y="74745"/>
                  <a:pt x="31150" y="62853"/>
                  <a:pt x="47579" y="62853"/>
                </a:cubicBezTo>
                <a:cubicBezTo>
                  <a:pt x="64009" y="62853"/>
                  <a:pt x="71363" y="74745"/>
                  <a:pt x="77309" y="92595"/>
                </a:cubicBezTo>
                <a:lnTo>
                  <a:pt x="83444" y="110986"/>
                </a:lnTo>
                <a:moveTo>
                  <a:pt x="22250" y="25141"/>
                </a:moveTo>
                <a:cubicBezTo>
                  <a:pt x="22250" y="39026"/>
                  <a:pt x="33506" y="50282"/>
                  <a:pt x="47391" y="50282"/>
                </a:cubicBezTo>
                <a:cubicBezTo>
                  <a:pt x="61276" y="50282"/>
                  <a:pt x="72532" y="39026"/>
                  <a:pt x="72532" y="25141"/>
                </a:cubicBezTo>
                <a:cubicBezTo>
                  <a:pt x="72532" y="11256"/>
                  <a:pt x="61276" y="0"/>
                  <a:pt x="47391" y="0"/>
                </a:cubicBezTo>
                <a:cubicBezTo>
                  <a:pt x="33506" y="0"/>
                  <a:pt x="22250" y="11256"/>
                  <a:pt x="22250" y="25141"/>
                </a:cubicBezTo>
                <a:moveTo>
                  <a:pt x="226523" y="181797"/>
                </a:moveTo>
                <a:lnTo>
                  <a:pt x="248974" y="181797"/>
                </a:lnTo>
                <a:cubicBezTo>
                  <a:pt x="255148" y="181794"/>
                  <a:pt x="260406" y="177308"/>
                  <a:pt x="261381" y="171212"/>
                </a:cubicBezTo>
                <a:lnTo>
                  <a:pt x="265643" y="144562"/>
                </a:lnTo>
                <a:lnTo>
                  <a:pt x="289427" y="144562"/>
                </a:lnTo>
                <a:lnTo>
                  <a:pt x="271589" y="92595"/>
                </a:lnTo>
                <a:cubicBezTo>
                  <a:pt x="265643" y="74745"/>
                  <a:pt x="258277" y="62853"/>
                  <a:pt x="241847" y="62853"/>
                </a:cubicBezTo>
                <a:cubicBezTo>
                  <a:pt x="225417" y="62853"/>
                  <a:pt x="218063" y="74745"/>
                  <a:pt x="212117" y="92595"/>
                </a:cubicBezTo>
                <a:lnTo>
                  <a:pt x="205957" y="111049"/>
                </a:lnTo>
                <a:moveTo>
                  <a:pt x="216894" y="25141"/>
                </a:moveTo>
                <a:cubicBezTo>
                  <a:pt x="216894" y="39026"/>
                  <a:pt x="228150" y="50282"/>
                  <a:pt x="242035" y="50282"/>
                </a:cubicBezTo>
                <a:cubicBezTo>
                  <a:pt x="255920" y="50282"/>
                  <a:pt x="267177" y="39026"/>
                  <a:pt x="267177" y="25141"/>
                </a:cubicBezTo>
                <a:cubicBezTo>
                  <a:pt x="267177" y="11256"/>
                  <a:pt x="255920" y="0"/>
                  <a:pt x="242035" y="0"/>
                </a:cubicBezTo>
                <a:cubicBezTo>
                  <a:pt x="228150" y="0"/>
                  <a:pt x="216894" y="11256"/>
                  <a:pt x="216894" y="25141"/>
                </a:cubicBezTo>
                <a:moveTo>
                  <a:pt x="100841" y="56568"/>
                </a:moveTo>
                <a:cubicBezTo>
                  <a:pt x="100841" y="80867"/>
                  <a:pt x="120540" y="100565"/>
                  <a:pt x="144839" y="100565"/>
                </a:cubicBezTo>
                <a:cubicBezTo>
                  <a:pt x="169138" y="100565"/>
                  <a:pt x="188836" y="80867"/>
                  <a:pt x="188836" y="56568"/>
                </a:cubicBezTo>
                <a:cubicBezTo>
                  <a:pt x="188836" y="32268"/>
                  <a:pt x="169138" y="12570"/>
                  <a:pt x="144839" y="12570"/>
                </a:cubicBezTo>
                <a:cubicBezTo>
                  <a:pt x="120540" y="12570"/>
                  <a:pt x="100841" y="32268"/>
                  <a:pt x="100841" y="56568"/>
                </a:cubicBezTo>
                <a:moveTo>
                  <a:pt x="188233" y="63821"/>
                </a:moveTo>
                <a:cubicBezTo>
                  <a:pt x="171555" y="63641"/>
                  <a:pt x="155755" y="56318"/>
                  <a:pt x="144839" y="43708"/>
                </a:cubicBezTo>
                <a:cubicBezTo>
                  <a:pt x="133913" y="56313"/>
                  <a:pt x="118112" y="63635"/>
                  <a:pt x="101432" y="63821"/>
                </a:cubicBezTo>
                <a:moveTo>
                  <a:pt x="117208" y="128233"/>
                </a:moveTo>
                <a:lnTo>
                  <a:pt x="144839" y="172293"/>
                </a:lnTo>
                <a:lnTo>
                  <a:pt x="172708" y="128409"/>
                </a:lnTo>
                <a:moveTo>
                  <a:pt x="144839" y="119421"/>
                </a:moveTo>
                <a:cubicBezTo>
                  <a:pt x="166967" y="119399"/>
                  <a:pt x="186214" y="134578"/>
                  <a:pt x="191350" y="156102"/>
                </a:cubicBezTo>
                <a:lnTo>
                  <a:pt x="213852" y="226272"/>
                </a:lnTo>
                <a:lnTo>
                  <a:pt x="176680" y="226272"/>
                </a:lnTo>
                <a:lnTo>
                  <a:pt x="165543" y="279144"/>
                </a:lnTo>
                <a:cubicBezTo>
                  <a:pt x="164318" y="284963"/>
                  <a:pt x="159183" y="289128"/>
                  <a:pt x="153236" y="289125"/>
                </a:cubicBezTo>
                <a:lnTo>
                  <a:pt x="135914" y="289125"/>
                </a:lnTo>
                <a:cubicBezTo>
                  <a:pt x="129972" y="289122"/>
                  <a:pt x="124844" y="284958"/>
                  <a:pt x="123619" y="279144"/>
                </a:cubicBezTo>
                <a:lnTo>
                  <a:pt x="112469" y="226272"/>
                </a:lnTo>
                <a:lnTo>
                  <a:pt x="75574" y="226272"/>
                </a:lnTo>
                <a:lnTo>
                  <a:pt x="98390" y="156102"/>
                </a:lnTo>
                <a:cubicBezTo>
                  <a:pt x="103521" y="134601"/>
                  <a:pt x="122734" y="119428"/>
                  <a:pt x="144839" y="119421"/>
                </a:cubicBezTo>
                <a:close/>
              </a:path>
            </a:pathLst>
          </a:custGeom>
          <a:noFill/>
          <a:ln w="12570">
            <a:solidFill>
              <a:srgbClr val="DE8431"/>
            </a:solidFill>
          </a:ln>
        </p:spPr>
        <p:txBody>
          <a:bodyPr rtlCol="0" anchor="ctr"/>
          <a:lstStyle/>
          <a:p>
            <a:pPr algn="ctr" defTabSz="457200"/>
            <a:endParaRPr>
              <a:solidFill>
                <a:prstClr val="black"/>
              </a:solidFill>
              <a:latin typeface="Calibri"/>
            </a:endParaRPr>
          </a:p>
        </p:txBody>
      </p:sp>
      <p:sp>
        <p:nvSpPr>
          <p:cNvPr id="55" name="TextBox 54"/>
          <p:cNvSpPr txBox="1"/>
          <p:nvPr/>
        </p:nvSpPr>
        <p:spPr>
          <a:xfrm>
            <a:off x="6590167" y="3732792"/>
            <a:ext cx="351057"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2 (50%)</a:t>
            </a:r>
          </a:p>
        </p:txBody>
      </p:sp>
      <p:sp>
        <p:nvSpPr>
          <p:cNvPr id="56" name="TextBox 55"/>
          <p:cNvSpPr txBox="1"/>
          <p:nvPr/>
        </p:nvSpPr>
        <p:spPr>
          <a:xfrm>
            <a:off x="9199064" y="3229965"/>
            <a:ext cx="139462"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0%</a:t>
            </a:r>
          </a:p>
        </p:txBody>
      </p:sp>
      <p:sp>
        <p:nvSpPr>
          <p:cNvPr id="57" name="TextBox 56"/>
          <p:cNvSpPr txBox="1"/>
          <p:nvPr/>
        </p:nvSpPr>
        <p:spPr>
          <a:xfrm>
            <a:off x="7799885" y="3732792"/>
            <a:ext cx="351057"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2 (50%)</a:t>
            </a:r>
          </a:p>
        </p:txBody>
      </p:sp>
      <p:sp>
        <p:nvSpPr>
          <p:cNvPr id="58" name="TextBox 57"/>
          <p:cNvSpPr txBox="1"/>
          <p:nvPr/>
        </p:nvSpPr>
        <p:spPr>
          <a:xfrm>
            <a:off x="7799843" y="3229965"/>
            <a:ext cx="351057"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6 (60%)</a:t>
            </a:r>
          </a:p>
        </p:txBody>
      </p:sp>
      <p:sp>
        <p:nvSpPr>
          <p:cNvPr id="59" name="TextBox 58"/>
          <p:cNvSpPr txBox="1"/>
          <p:nvPr/>
        </p:nvSpPr>
        <p:spPr>
          <a:xfrm>
            <a:off x="9199064" y="3732792"/>
            <a:ext cx="139462"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0%</a:t>
            </a:r>
          </a:p>
        </p:txBody>
      </p:sp>
      <p:sp>
        <p:nvSpPr>
          <p:cNvPr id="60" name="TextBox 59"/>
          <p:cNvSpPr txBox="1"/>
          <p:nvPr/>
        </p:nvSpPr>
        <p:spPr>
          <a:xfrm>
            <a:off x="6590150" y="3229965"/>
            <a:ext cx="351058"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4 (40%)</a:t>
            </a:r>
          </a:p>
        </p:txBody>
      </p:sp>
      <p:sp>
        <p:nvSpPr>
          <p:cNvPr id="61" name="Rounded Rectangle 60"/>
          <p:cNvSpPr/>
          <p:nvPr/>
        </p:nvSpPr>
        <p:spPr>
          <a:xfrm>
            <a:off x="2465693" y="4148671"/>
            <a:ext cx="141420" cy="282840"/>
          </a:xfrm>
          <a:custGeom>
            <a:avLst/>
            <a:gdLst/>
            <a:ahLst/>
            <a:cxnLst/>
            <a:rect l="0" t="0" r="0" b="0"/>
            <a:pathLst>
              <a:path w="141420" h="282840">
                <a:moveTo>
                  <a:pt x="0" y="0"/>
                </a:moveTo>
                <a:lnTo>
                  <a:pt x="141420" y="0"/>
                </a:lnTo>
                <a:lnTo>
                  <a:pt x="137887" y="5883"/>
                </a:lnTo>
                <a:cubicBezTo>
                  <a:pt x="93929" y="79147"/>
                  <a:pt x="70709" y="162981"/>
                  <a:pt x="70710" y="248421"/>
                </a:cubicBezTo>
                <a:lnTo>
                  <a:pt x="70710" y="282840"/>
                </a:lnTo>
              </a:path>
            </a:pathLst>
          </a:custGeom>
          <a:noFill/>
          <a:ln w="12570">
            <a:solidFill>
              <a:srgbClr val="E55753"/>
            </a:solidFill>
          </a:ln>
        </p:spPr>
        <p:txBody>
          <a:bodyPr rtlCol="0" anchor="ctr"/>
          <a:lstStyle/>
          <a:p>
            <a:pPr algn="ctr" defTabSz="457200"/>
            <a:endParaRPr>
              <a:solidFill>
                <a:prstClr val="black"/>
              </a:solidFill>
              <a:latin typeface="Calibri"/>
            </a:endParaRPr>
          </a:p>
        </p:txBody>
      </p:sp>
      <p:sp>
        <p:nvSpPr>
          <p:cNvPr id="62" name="TextBox 61"/>
          <p:cNvSpPr txBox="1"/>
          <p:nvPr/>
        </p:nvSpPr>
        <p:spPr>
          <a:xfrm>
            <a:off x="2754295" y="4214667"/>
            <a:ext cx="967957" cy="184666"/>
          </a:xfrm>
          <a:prstGeom prst="rect">
            <a:avLst/>
          </a:prstGeom>
          <a:noFill/>
          <a:ln>
            <a:noFill/>
          </a:ln>
        </p:spPr>
        <p:txBody>
          <a:bodyPr wrap="square" lIns="0" tIns="0" rIns="0" bIns="0" anchor="t">
            <a:spAutoFit/>
          </a:bodyPr>
          <a:lstStyle/>
          <a:p>
            <a:pPr defTabSz="457200"/>
            <a:r>
              <a:rPr sz="1200" b="1">
                <a:solidFill>
                  <a:srgbClr val="484848"/>
                </a:solidFill>
                <a:latin typeface="Shantell Sans"/>
              </a:rPr>
              <a:t>Physical (A.7.x)</a:t>
            </a:r>
          </a:p>
        </p:txBody>
      </p:sp>
      <p:sp>
        <p:nvSpPr>
          <p:cNvPr id="63" name="TextBox 62"/>
          <p:cNvSpPr txBox="1"/>
          <p:nvPr/>
        </p:nvSpPr>
        <p:spPr>
          <a:xfrm>
            <a:off x="5453295" y="3229965"/>
            <a:ext cx="115416"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10</a:t>
            </a:r>
          </a:p>
        </p:txBody>
      </p:sp>
      <p:sp>
        <p:nvSpPr>
          <p:cNvPr id="64" name="TextBox 63"/>
          <p:cNvSpPr txBox="1"/>
          <p:nvPr/>
        </p:nvSpPr>
        <p:spPr>
          <a:xfrm>
            <a:off x="5482119" y="4235619"/>
            <a:ext cx="57708"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3</a:t>
            </a:r>
          </a:p>
        </p:txBody>
      </p:sp>
      <p:sp>
        <p:nvSpPr>
          <p:cNvPr id="65" name="TextBox 64"/>
          <p:cNvSpPr txBox="1"/>
          <p:nvPr/>
        </p:nvSpPr>
        <p:spPr>
          <a:xfrm>
            <a:off x="2754296" y="3209013"/>
            <a:ext cx="1388009" cy="184666"/>
          </a:xfrm>
          <a:prstGeom prst="rect">
            <a:avLst/>
          </a:prstGeom>
          <a:noFill/>
          <a:ln>
            <a:noFill/>
          </a:ln>
        </p:spPr>
        <p:txBody>
          <a:bodyPr wrap="square" lIns="0" tIns="0" rIns="0" bIns="0" anchor="t">
            <a:spAutoFit/>
          </a:bodyPr>
          <a:lstStyle/>
          <a:p>
            <a:pPr defTabSz="457200"/>
            <a:r>
              <a:rPr sz="1200" b="1" dirty="0">
                <a:solidFill>
                  <a:srgbClr val="484848"/>
                </a:solidFill>
                <a:latin typeface="Shantell Sans"/>
              </a:rPr>
              <a:t>Organizational (A.5.x)</a:t>
            </a:r>
          </a:p>
        </p:txBody>
      </p:sp>
      <p:sp>
        <p:nvSpPr>
          <p:cNvPr id="66" name="TextBox 65"/>
          <p:cNvSpPr txBox="1"/>
          <p:nvPr/>
        </p:nvSpPr>
        <p:spPr>
          <a:xfrm>
            <a:off x="6590124" y="4235619"/>
            <a:ext cx="351058"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2 (67%)</a:t>
            </a:r>
          </a:p>
        </p:txBody>
      </p:sp>
      <p:sp>
        <p:nvSpPr>
          <p:cNvPr id="67" name="Rounded Rectangle 66"/>
          <p:cNvSpPr/>
          <p:nvPr/>
        </p:nvSpPr>
        <p:spPr>
          <a:xfrm>
            <a:off x="2385556" y="3133590"/>
            <a:ext cx="288757" cy="289125"/>
          </a:xfrm>
          <a:custGeom>
            <a:avLst/>
            <a:gdLst/>
            <a:ahLst/>
            <a:cxnLst/>
            <a:rect l="0" t="0" r="0" b="0"/>
            <a:pathLst>
              <a:path w="288757" h="289125">
                <a:moveTo>
                  <a:pt x="0" y="0"/>
                </a:moveTo>
                <a:moveTo>
                  <a:pt x="288757" y="289125"/>
                </a:moveTo>
                <a:lnTo>
                  <a:pt x="210950" y="289125"/>
                </a:lnTo>
                <a:lnTo>
                  <a:pt x="148098" y="150848"/>
                </a:lnTo>
                <a:lnTo>
                  <a:pt x="210950" y="12570"/>
                </a:lnTo>
                <a:lnTo>
                  <a:pt x="288757" y="12570"/>
                </a:lnTo>
                <a:moveTo>
                  <a:pt x="12938" y="150848"/>
                </a:moveTo>
                <a:lnTo>
                  <a:pt x="148097" y="150848"/>
                </a:lnTo>
              </a:path>
            </a:pathLst>
          </a:custGeom>
          <a:noFill/>
          <a:ln w="12570">
            <a:solidFill>
              <a:srgbClr val="E0CB15"/>
            </a:solidFill>
          </a:ln>
        </p:spPr>
        <p:txBody>
          <a:bodyPr rtlCol="0" anchor="ctr"/>
          <a:lstStyle/>
          <a:p>
            <a:pPr algn="ctr" defTabSz="457200"/>
            <a:endParaRPr>
              <a:solidFill>
                <a:prstClr val="black"/>
              </a:solidFill>
              <a:latin typeface="Calibri"/>
            </a:endParaRPr>
          </a:p>
        </p:txBody>
      </p:sp>
      <p:sp>
        <p:nvSpPr>
          <p:cNvPr id="68" name="TextBox 67"/>
          <p:cNvSpPr txBox="1"/>
          <p:nvPr/>
        </p:nvSpPr>
        <p:spPr>
          <a:xfrm>
            <a:off x="7799867" y="4235619"/>
            <a:ext cx="351058"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1 (33%)</a:t>
            </a:r>
          </a:p>
        </p:txBody>
      </p:sp>
      <p:sp>
        <p:nvSpPr>
          <p:cNvPr id="69" name="TextBox 68"/>
          <p:cNvSpPr txBox="1"/>
          <p:nvPr/>
        </p:nvSpPr>
        <p:spPr>
          <a:xfrm>
            <a:off x="8893652" y="2505055"/>
            <a:ext cx="750205" cy="369332"/>
          </a:xfrm>
          <a:prstGeom prst="rect">
            <a:avLst/>
          </a:prstGeom>
          <a:noFill/>
          <a:ln>
            <a:noFill/>
          </a:ln>
        </p:spPr>
        <p:txBody>
          <a:bodyPr wrap="square" lIns="0" tIns="0" rIns="0" bIns="0" anchor="t">
            <a:spAutoFit/>
          </a:bodyPr>
          <a:lstStyle/>
          <a:p>
            <a:pPr algn="ctr" defTabSz="457200"/>
            <a:r>
              <a:rPr sz="1200" b="1">
                <a:solidFill>
                  <a:srgbClr val="484848"/>
                </a:solidFill>
                <a:latin typeface="Shantell Sans"/>
              </a:rPr>
              <a:t>Compliance
%</a:t>
            </a:r>
          </a:p>
        </p:txBody>
      </p:sp>
      <p:sp>
        <p:nvSpPr>
          <p:cNvPr id="70" name="TextBox 69"/>
          <p:cNvSpPr txBox="1"/>
          <p:nvPr/>
        </p:nvSpPr>
        <p:spPr>
          <a:xfrm>
            <a:off x="9199064" y="4235619"/>
            <a:ext cx="139462"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0%</a:t>
            </a:r>
          </a:p>
        </p:txBody>
      </p:sp>
      <p:sp>
        <p:nvSpPr>
          <p:cNvPr id="71" name="TextBox 70"/>
          <p:cNvSpPr txBox="1"/>
          <p:nvPr/>
        </p:nvSpPr>
        <p:spPr>
          <a:xfrm>
            <a:off x="7645028" y="2505055"/>
            <a:ext cx="660629" cy="369332"/>
          </a:xfrm>
          <a:prstGeom prst="rect">
            <a:avLst/>
          </a:prstGeom>
          <a:noFill/>
          <a:ln>
            <a:noFill/>
          </a:ln>
        </p:spPr>
        <p:txBody>
          <a:bodyPr wrap="square" lIns="0" tIns="0" rIns="0" bIns="0" anchor="t">
            <a:spAutoFit/>
          </a:bodyPr>
          <a:lstStyle/>
          <a:p>
            <a:pPr algn="ctr" defTabSz="457200"/>
            <a:r>
              <a:rPr sz="1200" b="1">
                <a:solidFill>
                  <a:srgbClr val="484848"/>
                </a:solidFill>
                <a:latin typeface="Shantell Sans"/>
              </a:rPr>
              <a:t>Partially
Compliant</a:t>
            </a:r>
          </a:p>
        </p:txBody>
      </p:sp>
      <p:sp>
        <p:nvSpPr>
          <p:cNvPr id="72" name="Rounded Rectangle 71"/>
          <p:cNvSpPr/>
          <p:nvPr/>
        </p:nvSpPr>
        <p:spPr>
          <a:xfrm>
            <a:off x="2391841" y="4648356"/>
            <a:ext cx="289627" cy="289125"/>
          </a:xfrm>
          <a:custGeom>
            <a:avLst/>
            <a:gdLst/>
            <a:ahLst/>
            <a:cxnLst/>
            <a:rect l="0" t="0" r="0" b="0"/>
            <a:pathLst>
              <a:path w="289627" h="289125">
                <a:moveTo>
                  <a:pt x="62853" y="238842"/>
                </a:moveTo>
                <a:lnTo>
                  <a:pt x="226272" y="238842"/>
                </a:lnTo>
                <a:cubicBezTo>
                  <a:pt x="226272" y="238842"/>
                  <a:pt x="238842" y="238842"/>
                  <a:pt x="238842" y="251413"/>
                </a:cubicBezTo>
                <a:lnTo>
                  <a:pt x="238842" y="276554"/>
                </a:lnTo>
                <a:cubicBezTo>
                  <a:pt x="238842" y="276554"/>
                  <a:pt x="238842" y="289125"/>
                  <a:pt x="226272" y="289125"/>
                </a:cubicBezTo>
                <a:lnTo>
                  <a:pt x="62853" y="289125"/>
                </a:lnTo>
                <a:cubicBezTo>
                  <a:pt x="62853" y="289125"/>
                  <a:pt x="50282" y="289125"/>
                  <a:pt x="50282" y="276554"/>
                </a:cubicBezTo>
                <a:lnTo>
                  <a:pt x="50282" y="251413"/>
                </a:lnTo>
                <a:cubicBezTo>
                  <a:pt x="50282" y="251413"/>
                  <a:pt x="50282" y="238842"/>
                  <a:pt x="62853" y="238842"/>
                </a:cubicBezTo>
                <a:moveTo>
                  <a:pt x="75424" y="238842"/>
                </a:moveTo>
                <a:lnTo>
                  <a:pt x="75424" y="201130"/>
                </a:lnTo>
                <a:moveTo>
                  <a:pt x="213701" y="238842"/>
                </a:moveTo>
                <a:lnTo>
                  <a:pt x="213701" y="201130"/>
                </a:lnTo>
                <a:moveTo>
                  <a:pt x="75424" y="263984"/>
                </a:moveTo>
                <a:lnTo>
                  <a:pt x="87994" y="263984"/>
                </a:lnTo>
                <a:moveTo>
                  <a:pt x="113136" y="263984"/>
                </a:moveTo>
                <a:lnTo>
                  <a:pt x="125706" y="263984"/>
                </a:lnTo>
                <a:moveTo>
                  <a:pt x="144562" y="72281"/>
                </a:moveTo>
                <a:cubicBezTo>
                  <a:pt x="142827" y="72281"/>
                  <a:pt x="141420" y="73688"/>
                  <a:pt x="141420" y="75424"/>
                </a:cubicBezTo>
                <a:cubicBezTo>
                  <a:pt x="141420" y="77159"/>
                  <a:pt x="142827" y="78566"/>
                  <a:pt x="144562" y="78566"/>
                </a:cubicBezTo>
                <a:cubicBezTo>
                  <a:pt x="146298" y="78566"/>
                  <a:pt x="147705" y="77159"/>
                  <a:pt x="147705" y="75424"/>
                </a:cubicBezTo>
                <a:cubicBezTo>
                  <a:pt x="147705" y="73688"/>
                  <a:pt x="146298" y="72281"/>
                  <a:pt x="144562" y="72281"/>
                </a:cubicBezTo>
                <a:moveTo>
                  <a:pt x="125706" y="0"/>
                </a:moveTo>
                <a:lnTo>
                  <a:pt x="163418" y="0"/>
                </a:lnTo>
                <a:cubicBezTo>
                  <a:pt x="163418" y="0"/>
                  <a:pt x="175989" y="0"/>
                  <a:pt x="175989" y="12570"/>
                </a:cubicBezTo>
                <a:lnTo>
                  <a:pt x="175989" y="87994"/>
                </a:lnTo>
                <a:cubicBezTo>
                  <a:pt x="175989" y="87994"/>
                  <a:pt x="175989" y="100565"/>
                  <a:pt x="163418" y="100565"/>
                </a:cubicBezTo>
                <a:lnTo>
                  <a:pt x="125706" y="100565"/>
                </a:lnTo>
                <a:cubicBezTo>
                  <a:pt x="125706" y="100565"/>
                  <a:pt x="113136" y="100565"/>
                  <a:pt x="113136" y="87994"/>
                </a:cubicBezTo>
                <a:lnTo>
                  <a:pt x="113136" y="12570"/>
                </a:lnTo>
                <a:cubicBezTo>
                  <a:pt x="113136" y="12570"/>
                  <a:pt x="113136" y="0"/>
                  <a:pt x="125706" y="0"/>
                </a:cubicBezTo>
                <a:moveTo>
                  <a:pt x="226272" y="37712"/>
                </a:moveTo>
                <a:lnTo>
                  <a:pt x="263984" y="37712"/>
                </a:lnTo>
                <a:cubicBezTo>
                  <a:pt x="270926" y="37712"/>
                  <a:pt x="276554" y="43340"/>
                  <a:pt x="276554" y="50282"/>
                </a:cubicBezTo>
                <a:lnTo>
                  <a:pt x="276554" y="87994"/>
                </a:lnTo>
                <a:lnTo>
                  <a:pt x="276554" y="87994"/>
                </a:lnTo>
                <a:lnTo>
                  <a:pt x="213701" y="87994"/>
                </a:lnTo>
                <a:lnTo>
                  <a:pt x="213701" y="87994"/>
                </a:lnTo>
                <a:lnTo>
                  <a:pt x="213701" y="50282"/>
                </a:lnTo>
                <a:cubicBezTo>
                  <a:pt x="213701" y="43340"/>
                  <a:pt x="219329" y="37712"/>
                  <a:pt x="226272" y="37712"/>
                </a:cubicBezTo>
                <a:close/>
                <a:moveTo>
                  <a:pt x="278955" y="125706"/>
                </a:moveTo>
                <a:cubicBezTo>
                  <a:pt x="282479" y="125701"/>
                  <a:pt x="285749" y="123875"/>
                  <a:pt x="287602" y="120879"/>
                </a:cubicBezTo>
                <a:cubicBezTo>
                  <a:pt x="289455" y="117882"/>
                  <a:pt x="289627" y="114140"/>
                  <a:pt x="288056" y="110986"/>
                </a:cubicBezTo>
                <a:lnTo>
                  <a:pt x="276554" y="87994"/>
                </a:lnTo>
                <a:lnTo>
                  <a:pt x="213701" y="87994"/>
                </a:lnTo>
                <a:lnTo>
                  <a:pt x="202199" y="110986"/>
                </a:lnTo>
                <a:cubicBezTo>
                  <a:pt x="200628" y="114140"/>
                  <a:pt x="200800" y="117882"/>
                  <a:pt x="202653" y="120879"/>
                </a:cubicBezTo>
                <a:cubicBezTo>
                  <a:pt x="204506" y="123875"/>
                  <a:pt x="207777" y="125701"/>
                  <a:pt x="211300" y="125706"/>
                </a:cubicBezTo>
                <a:close/>
                <a:moveTo>
                  <a:pt x="12570" y="37712"/>
                </a:moveTo>
                <a:lnTo>
                  <a:pt x="75424" y="37712"/>
                </a:lnTo>
                <a:cubicBezTo>
                  <a:pt x="75424" y="37712"/>
                  <a:pt x="87994" y="37712"/>
                  <a:pt x="87994" y="50282"/>
                </a:cubicBezTo>
                <a:lnTo>
                  <a:pt x="87994" y="87994"/>
                </a:lnTo>
                <a:cubicBezTo>
                  <a:pt x="87994" y="87994"/>
                  <a:pt x="87994" y="100565"/>
                  <a:pt x="75424" y="100565"/>
                </a:cubicBezTo>
                <a:lnTo>
                  <a:pt x="12570" y="100565"/>
                </a:lnTo>
                <a:cubicBezTo>
                  <a:pt x="12570" y="100565"/>
                  <a:pt x="0" y="100565"/>
                  <a:pt x="0" y="87994"/>
                </a:cubicBezTo>
                <a:lnTo>
                  <a:pt x="0" y="50282"/>
                </a:lnTo>
                <a:cubicBezTo>
                  <a:pt x="0" y="50282"/>
                  <a:pt x="0" y="37712"/>
                  <a:pt x="12570" y="37712"/>
                </a:cubicBezTo>
                <a:moveTo>
                  <a:pt x="12570" y="125706"/>
                </a:moveTo>
                <a:lnTo>
                  <a:pt x="75424" y="125706"/>
                </a:lnTo>
                <a:moveTo>
                  <a:pt x="25141" y="125706"/>
                </a:moveTo>
                <a:lnTo>
                  <a:pt x="31426" y="100565"/>
                </a:lnTo>
                <a:moveTo>
                  <a:pt x="62853" y="125706"/>
                </a:moveTo>
                <a:lnTo>
                  <a:pt x="56568" y="100565"/>
                </a:lnTo>
                <a:moveTo>
                  <a:pt x="189880" y="164575"/>
                </a:moveTo>
                <a:cubicBezTo>
                  <a:pt x="162437" y="146283"/>
                  <a:pt x="126688" y="146283"/>
                  <a:pt x="99245" y="164575"/>
                </a:cubicBezTo>
                <a:moveTo>
                  <a:pt x="175989" y="191778"/>
                </a:moveTo>
                <a:cubicBezTo>
                  <a:pt x="156989" y="179112"/>
                  <a:pt x="132236" y="179112"/>
                  <a:pt x="113236" y="191778"/>
                </a:cubicBezTo>
              </a:path>
            </a:pathLst>
          </a:custGeom>
          <a:noFill/>
          <a:ln w="12570">
            <a:solidFill>
              <a:srgbClr val="DE58A9"/>
            </a:solidFill>
          </a:ln>
        </p:spPr>
        <p:txBody>
          <a:bodyPr rtlCol="0" anchor="ctr"/>
          <a:lstStyle/>
          <a:p>
            <a:pPr algn="ctr" defTabSz="457200"/>
            <a:endParaRPr>
              <a:solidFill>
                <a:prstClr val="black"/>
              </a:solidFill>
              <a:latin typeface="Calibri"/>
            </a:endParaRPr>
          </a:p>
        </p:txBody>
      </p:sp>
      <p:sp>
        <p:nvSpPr>
          <p:cNvPr id="73" name="TextBox 72"/>
          <p:cNvSpPr txBox="1"/>
          <p:nvPr/>
        </p:nvSpPr>
        <p:spPr>
          <a:xfrm>
            <a:off x="2754296" y="4717494"/>
            <a:ext cx="1323889" cy="184666"/>
          </a:xfrm>
          <a:prstGeom prst="rect">
            <a:avLst/>
          </a:prstGeom>
          <a:noFill/>
          <a:ln>
            <a:noFill/>
          </a:ln>
        </p:spPr>
        <p:txBody>
          <a:bodyPr wrap="square" lIns="0" tIns="0" rIns="0" bIns="0" anchor="t">
            <a:spAutoFit/>
          </a:bodyPr>
          <a:lstStyle/>
          <a:p>
            <a:pPr defTabSz="457200"/>
            <a:r>
              <a:rPr sz="1200" b="1">
                <a:solidFill>
                  <a:srgbClr val="484848"/>
                </a:solidFill>
                <a:latin typeface="Shantell Sans"/>
              </a:rPr>
              <a:t>Technological (A.8.x)</a:t>
            </a:r>
          </a:p>
        </p:txBody>
      </p:sp>
      <p:sp>
        <p:nvSpPr>
          <p:cNvPr id="74" name="TextBox 73"/>
          <p:cNvSpPr txBox="1"/>
          <p:nvPr/>
        </p:nvSpPr>
        <p:spPr>
          <a:xfrm>
            <a:off x="6435311" y="2505055"/>
            <a:ext cx="660629" cy="369332"/>
          </a:xfrm>
          <a:prstGeom prst="rect">
            <a:avLst/>
          </a:prstGeom>
          <a:noFill/>
          <a:ln>
            <a:noFill/>
          </a:ln>
        </p:spPr>
        <p:txBody>
          <a:bodyPr wrap="square" lIns="0" tIns="0" rIns="0" bIns="0" anchor="t">
            <a:spAutoFit/>
          </a:bodyPr>
          <a:lstStyle/>
          <a:p>
            <a:pPr algn="ctr" defTabSz="457200"/>
            <a:r>
              <a:rPr sz="1200" b="1">
                <a:solidFill>
                  <a:srgbClr val="484848"/>
                </a:solidFill>
                <a:latin typeface="Shantell Sans"/>
              </a:rPr>
              <a:t>Non-
Compliant</a:t>
            </a:r>
          </a:p>
        </p:txBody>
      </p:sp>
      <p:sp>
        <p:nvSpPr>
          <p:cNvPr id="75" name="TextBox 74"/>
          <p:cNvSpPr txBox="1"/>
          <p:nvPr/>
        </p:nvSpPr>
        <p:spPr>
          <a:xfrm>
            <a:off x="9199064" y="4738446"/>
            <a:ext cx="139462"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0%</a:t>
            </a:r>
          </a:p>
        </p:txBody>
      </p:sp>
      <p:sp>
        <p:nvSpPr>
          <p:cNvPr id="76" name="TextBox 75"/>
          <p:cNvSpPr txBox="1"/>
          <p:nvPr/>
        </p:nvSpPr>
        <p:spPr>
          <a:xfrm>
            <a:off x="5174004" y="2505055"/>
            <a:ext cx="673967" cy="369332"/>
          </a:xfrm>
          <a:prstGeom prst="rect">
            <a:avLst/>
          </a:prstGeom>
          <a:noFill/>
          <a:ln>
            <a:noFill/>
          </a:ln>
        </p:spPr>
        <p:txBody>
          <a:bodyPr wrap="square" lIns="0" tIns="0" rIns="0" bIns="0" anchor="t">
            <a:spAutoFit/>
          </a:bodyPr>
          <a:lstStyle/>
          <a:p>
            <a:pPr algn="ctr" defTabSz="457200"/>
            <a:r>
              <a:rPr sz="1200" b="1">
                <a:solidFill>
                  <a:srgbClr val="484848"/>
                </a:solidFill>
                <a:latin typeface="Shantell Sans"/>
              </a:rPr>
              <a:t>Applicable
Controls</a:t>
            </a:r>
          </a:p>
        </p:txBody>
      </p:sp>
      <p:sp>
        <p:nvSpPr>
          <p:cNvPr id="77" name="TextBox 76"/>
          <p:cNvSpPr txBox="1"/>
          <p:nvPr/>
        </p:nvSpPr>
        <p:spPr>
          <a:xfrm>
            <a:off x="6590151" y="4738446"/>
            <a:ext cx="351057"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3 (27%)</a:t>
            </a:r>
          </a:p>
        </p:txBody>
      </p:sp>
      <p:sp>
        <p:nvSpPr>
          <p:cNvPr id="78" name="TextBox 77"/>
          <p:cNvSpPr txBox="1"/>
          <p:nvPr/>
        </p:nvSpPr>
        <p:spPr>
          <a:xfrm>
            <a:off x="2402316" y="2605621"/>
            <a:ext cx="1076320" cy="184666"/>
          </a:xfrm>
          <a:prstGeom prst="rect">
            <a:avLst/>
          </a:prstGeom>
          <a:noFill/>
          <a:ln>
            <a:noFill/>
          </a:ln>
        </p:spPr>
        <p:txBody>
          <a:bodyPr wrap="square" lIns="0" tIns="0" rIns="0" bIns="0" anchor="t">
            <a:spAutoFit/>
          </a:bodyPr>
          <a:lstStyle/>
          <a:p>
            <a:pPr defTabSz="457200"/>
            <a:r>
              <a:rPr sz="1200" b="1">
                <a:solidFill>
                  <a:srgbClr val="484848"/>
                </a:solidFill>
                <a:latin typeface="Shantell Sans"/>
              </a:rPr>
              <a:t>Control Category</a:t>
            </a:r>
          </a:p>
        </p:txBody>
      </p:sp>
      <p:sp>
        <p:nvSpPr>
          <p:cNvPr id="79" name="TextBox 78"/>
          <p:cNvSpPr txBox="1"/>
          <p:nvPr/>
        </p:nvSpPr>
        <p:spPr>
          <a:xfrm>
            <a:off x="7799843" y="4738446"/>
            <a:ext cx="351057"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8 (73%)</a:t>
            </a:r>
          </a:p>
        </p:txBody>
      </p:sp>
      <p:sp>
        <p:nvSpPr>
          <p:cNvPr id="80" name="TextBox 79"/>
          <p:cNvSpPr txBox="1"/>
          <p:nvPr/>
        </p:nvSpPr>
        <p:spPr>
          <a:xfrm>
            <a:off x="4776077" y="1863951"/>
            <a:ext cx="2639761" cy="230832"/>
          </a:xfrm>
          <a:prstGeom prst="rect">
            <a:avLst/>
          </a:prstGeom>
          <a:noFill/>
          <a:ln>
            <a:noFill/>
          </a:ln>
        </p:spPr>
        <p:txBody>
          <a:bodyPr wrap="square" lIns="0" tIns="0" rIns="0" bIns="0" anchor="t">
            <a:spAutoFit/>
          </a:bodyPr>
          <a:lstStyle/>
          <a:p>
            <a:pPr algn="ctr" defTabSz="457200"/>
            <a:r>
              <a:rPr sz="1500" b="1">
                <a:solidFill>
                  <a:srgbClr val="484848"/>
                </a:solidFill>
                <a:latin typeface="Shantell Sans"/>
              </a:rPr>
              <a:t>Gap Analysis by Control Category</a:t>
            </a:r>
          </a:p>
        </p:txBody>
      </p:sp>
      <p:sp>
        <p:nvSpPr>
          <p:cNvPr id="81" name="TextBox 80"/>
          <p:cNvSpPr txBox="1"/>
          <p:nvPr/>
        </p:nvSpPr>
        <p:spPr>
          <a:xfrm>
            <a:off x="5453266" y="4738446"/>
            <a:ext cx="115416" cy="138499"/>
          </a:xfrm>
          <a:prstGeom prst="rect">
            <a:avLst/>
          </a:prstGeom>
          <a:noFill/>
          <a:ln>
            <a:noFill/>
          </a:ln>
        </p:spPr>
        <p:txBody>
          <a:bodyPr wrap="square" lIns="0" tIns="0" rIns="0" bIns="0" anchor="t">
            <a:spAutoFit/>
          </a:bodyPr>
          <a:lstStyle/>
          <a:p>
            <a:pPr algn="ctr" defTabSz="457200"/>
            <a:r>
              <a:rPr sz="900">
                <a:solidFill>
                  <a:srgbClr val="484848"/>
                </a:solidFill>
                <a:latin typeface="Shantell Sans"/>
              </a:rPr>
              <a:t>11</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FA9D84-0E02-B1B1-05DF-96C7E31BFB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68D343-0FA5-00DA-FDEA-8F34466916E1}"/>
              </a:ext>
            </a:extLst>
          </p:cNvPr>
          <p:cNvSpPr>
            <a:spLocks noGrp="1"/>
          </p:cNvSpPr>
          <p:nvPr>
            <p:ph type="title"/>
          </p:nvPr>
        </p:nvSpPr>
        <p:spPr>
          <a:xfrm>
            <a:off x="190637" y="217130"/>
            <a:ext cx="10515600" cy="462116"/>
          </a:xfrm>
        </p:spPr>
        <p:txBody>
          <a:bodyPr>
            <a:normAutofit fontScale="90000"/>
          </a:bodyPr>
          <a:lstStyle/>
          <a:p>
            <a:r>
              <a:rPr lang="en-US" dirty="0"/>
              <a:t>ISO27001- Lifecycle</a:t>
            </a:r>
          </a:p>
        </p:txBody>
      </p:sp>
      <p:grpSp>
        <p:nvGrpSpPr>
          <p:cNvPr id="87" name="Group 86">
            <a:extLst>
              <a:ext uri="{FF2B5EF4-FFF2-40B4-BE49-F238E27FC236}">
                <a16:creationId xmlns:a16="http://schemas.microsoft.com/office/drawing/2014/main" id="{98D2C9E0-A3A0-832E-13AE-68EA62980CA8}"/>
              </a:ext>
            </a:extLst>
          </p:cNvPr>
          <p:cNvGrpSpPr/>
          <p:nvPr/>
        </p:nvGrpSpPr>
        <p:grpSpPr>
          <a:xfrm>
            <a:off x="651303" y="4060630"/>
            <a:ext cx="10621381" cy="2580240"/>
            <a:chOff x="2317870" y="2499827"/>
            <a:chExt cx="7556260" cy="2410658"/>
          </a:xfrm>
        </p:grpSpPr>
        <p:grpSp>
          <p:nvGrpSpPr>
            <p:cNvPr id="6" name="Group 5">
              <a:extLst>
                <a:ext uri="{FF2B5EF4-FFF2-40B4-BE49-F238E27FC236}">
                  <a16:creationId xmlns:a16="http://schemas.microsoft.com/office/drawing/2014/main" id="{3179EA16-3F83-785F-3AFA-60CF2559D6E8}"/>
                </a:ext>
              </a:extLst>
            </p:cNvPr>
            <p:cNvGrpSpPr/>
            <p:nvPr/>
          </p:nvGrpSpPr>
          <p:grpSpPr>
            <a:xfrm>
              <a:off x="2317870" y="2784637"/>
              <a:ext cx="47992" cy="571193"/>
              <a:chOff x="314707" y="974806"/>
              <a:chExt cx="47992" cy="571193"/>
            </a:xfrm>
          </p:grpSpPr>
          <p:sp>
            <p:nvSpPr>
              <p:cNvPr id="84" name="Rounded Rectangle 1">
                <a:extLst>
                  <a:ext uri="{FF2B5EF4-FFF2-40B4-BE49-F238E27FC236}">
                    <a16:creationId xmlns:a16="http://schemas.microsoft.com/office/drawing/2014/main" id="{850F80F9-D975-B32D-8E95-F06B8503632B}"/>
                  </a:ext>
                </a:extLst>
              </p:cNvPr>
              <p:cNvSpPr/>
              <p:nvPr/>
            </p:nvSpPr>
            <p:spPr>
              <a:xfrm>
                <a:off x="314707" y="974806"/>
                <a:ext cx="47992" cy="51926"/>
              </a:xfrm>
              <a:custGeom>
                <a:avLst/>
                <a:gdLst/>
                <a:ahLst/>
                <a:cxnLst/>
                <a:rect l="0" t="0" r="0" b="0"/>
                <a:pathLst>
                  <a:path w="47992" h="51926">
                    <a:moveTo>
                      <a:pt x="0" y="24389"/>
                    </a:moveTo>
                    <a:cubicBezTo>
                      <a:pt x="0" y="11354"/>
                      <a:pt x="10567" y="786"/>
                      <a:pt x="23603" y="786"/>
                    </a:cubicBezTo>
                    <a:cubicBezTo>
                      <a:pt x="36638" y="786"/>
                      <a:pt x="47206" y="11354"/>
                      <a:pt x="47206" y="24389"/>
                    </a:cubicBezTo>
                    <a:cubicBezTo>
                      <a:pt x="47206" y="37425"/>
                      <a:pt x="36638" y="47992"/>
                      <a:pt x="23603" y="47992"/>
                    </a:cubicBezTo>
                    <a:cubicBezTo>
                      <a:pt x="10567" y="47992"/>
                      <a:pt x="0" y="37425"/>
                      <a:pt x="0" y="24389"/>
                    </a:cubicBezTo>
                    <a:moveTo>
                      <a:pt x="0" y="24389"/>
                    </a:moveTo>
                    <a:cubicBezTo>
                      <a:pt x="3933" y="36978"/>
                      <a:pt x="11014" y="51926"/>
                      <a:pt x="23603" y="47992"/>
                    </a:cubicBezTo>
                    <a:cubicBezTo>
                      <a:pt x="36191" y="44059"/>
                      <a:pt x="47992" y="36978"/>
                      <a:pt x="47206" y="24389"/>
                    </a:cubicBezTo>
                    <a:cubicBezTo>
                      <a:pt x="46419" y="11014"/>
                      <a:pt x="36191" y="1573"/>
                      <a:pt x="23603" y="786"/>
                    </a:cubicBezTo>
                    <a:cubicBezTo>
                      <a:pt x="10227" y="0"/>
                      <a:pt x="786" y="11801"/>
                      <a:pt x="0"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5" name="Rounded Rectangle 2">
                <a:extLst>
                  <a:ext uri="{FF2B5EF4-FFF2-40B4-BE49-F238E27FC236}">
                    <a16:creationId xmlns:a16="http://schemas.microsoft.com/office/drawing/2014/main" id="{3893E4D0-FAC1-5ED8-7431-510047B1DE13}"/>
                  </a:ext>
                </a:extLst>
              </p:cNvPr>
              <p:cNvSpPr/>
              <p:nvPr/>
            </p:nvSpPr>
            <p:spPr>
              <a:xfrm>
                <a:off x="329656" y="1022799"/>
                <a:ext cx="21242" cy="472061"/>
              </a:xfrm>
              <a:custGeom>
                <a:avLst/>
                <a:gdLst/>
                <a:ahLst/>
                <a:cxnLst/>
                <a:rect l="0" t="0" r="0" b="0"/>
                <a:pathLst>
                  <a:path w="21242" h="472061">
                    <a:moveTo>
                      <a:pt x="8654" y="472061"/>
                    </a:moveTo>
                    <a:lnTo>
                      <a:pt x="8654" y="0"/>
                    </a:lnTo>
                    <a:moveTo>
                      <a:pt x="8654" y="0"/>
                    </a:moveTo>
                    <a:cubicBezTo>
                      <a:pt x="21242" y="156566"/>
                      <a:pt x="0" y="314707"/>
                      <a:pt x="8654" y="4720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6" name="Rounded Rectangle 3">
                <a:extLst>
                  <a:ext uri="{FF2B5EF4-FFF2-40B4-BE49-F238E27FC236}">
                    <a16:creationId xmlns:a16="http://schemas.microsoft.com/office/drawing/2014/main" id="{71FF5262-5CB5-8258-D24D-792A61DDFD6B}"/>
                  </a:ext>
                </a:extLst>
              </p:cNvPr>
              <p:cNvSpPr/>
              <p:nvPr/>
            </p:nvSpPr>
            <p:spPr>
              <a:xfrm>
                <a:off x="314707" y="1494073"/>
                <a:ext cx="47992" cy="51926"/>
              </a:xfrm>
              <a:custGeom>
                <a:avLst/>
                <a:gdLst/>
                <a:ahLst/>
                <a:cxnLst/>
                <a:rect l="0" t="0" r="0" b="0"/>
                <a:pathLst>
                  <a:path w="47992" h="51926">
                    <a:moveTo>
                      <a:pt x="0" y="24389"/>
                    </a:moveTo>
                    <a:cubicBezTo>
                      <a:pt x="0" y="11354"/>
                      <a:pt x="10567" y="786"/>
                      <a:pt x="23603" y="786"/>
                    </a:cubicBezTo>
                    <a:cubicBezTo>
                      <a:pt x="36638" y="786"/>
                      <a:pt x="47206" y="11354"/>
                      <a:pt x="47206" y="24389"/>
                    </a:cubicBezTo>
                    <a:cubicBezTo>
                      <a:pt x="47206" y="37425"/>
                      <a:pt x="36638" y="47992"/>
                      <a:pt x="23603" y="47992"/>
                    </a:cubicBezTo>
                    <a:cubicBezTo>
                      <a:pt x="10567" y="47992"/>
                      <a:pt x="0" y="37425"/>
                      <a:pt x="0" y="24389"/>
                    </a:cubicBezTo>
                    <a:moveTo>
                      <a:pt x="0" y="24389"/>
                    </a:moveTo>
                    <a:cubicBezTo>
                      <a:pt x="3933" y="36978"/>
                      <a:pt x="11014" y="51926"/>
                      <a:pt x="23603" y="47992"/>
                    </a:cubicBezTo>
                    <a:cubicBezTo>
                      <a:pt x="36191" y="44059"/>
                      <a:pt x="47992" y="37764"/>
                      <a:pt x="47206" y="24389"/>
                    </a:cubicBezTo>
                    <a:cubicBezTo>
                      <a:pt x="46419" y="11014"/>
                      <a:pt x="36191" y="1573"/>
                      <a:pt x="23603" y="786"/>
                    </a:cubicBezTo>
                    <a:cubicBezTo>
                      <a:pt x="10227" y="0"/>
                      <a:pt x="786" y="11014"/>
                      <a:pt x="0"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7" name="Group 6">
              <a:extLst>
                <a:ext uri="{FF2B5EF4-FFF2-40B4-BE49-F238E27FC236}">
                  <a16:creationId xmlns:a16="http://schemas.microsoft.com/office/drawing/2014/main" id="{E23A1C23-947F-5C0C-5FA5-4B59E84EBEA1}"/>
                </a:ext>
              </a:extLst>
            </p:cNvPr>
            <p:cNvGrpSpPr/>
            <p:nvPr/>
          </p:nvGrpSpPr>
          <p:grpSpPr>
            <a:xfrm>
              <a:off x="3731693" y="2642232"/>
              <a:ext cx="51926" cy="712024"/>
              <a:chOff x="1728530" y="832401"/>
              <a:chExt cx="51926" cy="712024"/>
            </a:xfrm>
          </p:grpSpPr>
          <p:sp>
            <p:nvSpPr>
              <p:cNvPr id="81" name="Rounded Rectangle 5">
                <a:extLst>
                  <a:ext uri="{FF2B5EF4-FFF2-40B4-BE49-F238E27FC236}">
                    <a16:creationId xmlns:a16="http://schemas.microsoft.com/office/drawing/2014/main" id="{B7A4E51C-5F6B-69C0-40FB-61D7FC938BC0}"/>
                  </a:ext>
                </a:extLst>
              </p:cNvPr>
              <p:cNvSpPr/>
              <p:nvPr/>
            </p:nvSpPr>
            <p:spPr>
              <a:xfrm>
                <a:off x="1728530" y="832401"/>
                <a:ext cx="51926" cy="51139"/>
              </a:xfrm>
              <a:custGeom>
                <a:avLst/>
                <a:gdLst/>
                <a:ahLst/>
                <a:cxnLst/>
                <a:rect l="0" t="0" r="0" b="0"/>
                <a:pathLst>
                  <a:path w="51926" h="51139">
                    <a:moveTo>
                      <a:pt x="2360" y="25176"/>
                    </a:moveTo>
                    <a:cubicBezTo>
                      <a:pt x="2360" y="12140"/>
                      <a:pt x="12927" y="1573"/>
                      <a:pt x="25963" y="1573"/>
                    </a:cubicBezTo>
                    <a:cubicBezTo>
                      <a:pt x="38998" y="1573"/>
                      <a:pt x="49566" y="12140"/>
                      <a:pt x="49566" y="25176"/>
                    </a:cubicBezTo>
                    <a:cubicBezTo>
                      <a:pt x="49566" y="38212"/>
                      <a:pt x="38998" y="48779"/>
                      <a:pt x="25963" y="48779"/>
                    </a:cubicBezTo>
                    <a:cubicBezTo>
                      <a:pt x="12927" y="48779"/>
                      <a:pt x="2360" y="38212"/>
                      <a:pt x="2360" y="25176"/>
                    </a:cubicBezTo>
                    <a:moveTo>
                      <a:pt x="2360" y="25176"/>
                    </a:moveTo>
                    <a:cubicBezTo>
                      <a:pt x="3147" y="37764"/>
                      <a:pt x="13375" y="46419"/>
                      <a:pt x="25963" y="48779"/>
                    </a:cubicBezTo>
                    <a:cubicBezTo>
                      <a:pt x="38551" y="51139"/>
                      <a:pt x="51926" y="37764"/>
                      <a:pt x="49566" y="25176"/>
                    </a:cubicBezTo>
                    <a:cubicBezTo>
                      <a:pt x="47206" y="12588"/>
                      <a:pt x="38551" y="3147"/>
                      <a:pt x="25963" y="1573"/>
                    </a:cubicBezTo>
                    <a:cubicBezTo>
                      <a:pt x="13375" y="0"/>
                      <a:pt x="0" y="12588"/>
                      <a:pt x="2360" y="25176"/>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2" name="Rounded Rectangle 6">
                <a:extLst>
                  <a:ext uri="{FF2B5EF4-FFF2-40B4-BE49-F238E27FC236}">
                    <a16:creationId xmlns:a16="http://schemas.microsoft.com/office/drawing/2014/main" id="{F3A8EE16-227F-9535-A248-3D2B928EBD53}"/>
                  </a:ext>
                </a:extLst>
              </p:cNvPr>
              <p:cNvSpPr/>
              <p:nvPr/>
            </p:nvSpPr>
            <p:spPr>
              <a:xfrm>
                <a:off x="1754494" y="881180"/>
                <a:ext cx="7867" cy="613679"/>
              </a:xfrm>
              <a:custGeom>
                <a:avLst/>
                <a:gdLst/>
                <a:ahLst/>
                <a:cxnLst/>
                <a:rect l="0" t="0" r="0" b="0"/>
                <a:pathLst>
                  <a:path w="7867" h="613679">
                    <a:moveTo>
                      <a:pt x="0" y="613679"/>
                    </a:moveTo>
                    <a:lnTo>
                      <a:pt x="0" y="0"/>
                    </a:lnTo>
                    <a:moveTo>
                      <a:pt x="0" y="0"/>
                    </a:moveTo>
                    <a:cubicBezTo>
                      <a:pt x="5507" y="204559"/>
                      <a:pt x="2360" y="409119"/>
                      <a:pt x="0" y="61367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3" name="Rounded Rectangle 7">
                <a:extLst>
                  <a:ext uri="{FF2B5EF4-FFF2-40B4-BE49-F238E27FC236}">
                    <a16:creationId xmlns:a16="http://schemas.microsoft.com/office/drawing/2014/main" id="{3271FC56-D518-89FF-71D9-41979264F479}"/>
                  </a:ext>
                </a:extLst>
              </p:cNvPr>
              <p:cNvSpPr/>
              <p:nvPr/>
            </p:nvSpPr>
            <p:spPr>
              <a:xfrm>
                <a:off x="1728530" y="1493286"/>
                <a:ext cx="51926" cy="51139"/>
              </a:xfrm>
              <a:custGeom>
                <a:avLst/>
                <a:gdLst/>
                <a:ahLst/>
                <a:cxnLst/>
                <a:rect l="0" t="0" r="0" b="0"/>
                <a:pathLst>
                  <a:path w="51926" h="51139">
                    <a:moveTo>
                      <a:pt x="2360" y="25176"/>
                    </a:moveTo>
                    <a:cubicBezTo>
                      <a:pt x="2360" y="12140"/>
                      <a:pt x="12927" y="1573"/>
                      <a:pt x="25963" y="1573"/>
                    </a:cubicBezTo>
                    <a:cubicBezTo>
                      <a:pt x="38998" y="1573"/>
                      <a:pt x="49566" y="12140"/>
                      <a:pt x="49566" y="25176"/>
                    </a:cubicBezTo>
                    <a:cubicBezTo>
                      <a:pt x="49566" y="38212"/>
                      <a:pt x="38998" y="48779"/>
                      <a:pt x="25963" y="48779"/>
                    </a:cubicBezTo>
                    <a:cubicBezTo>
                      <a:pt x="12927" y="48779"/>
                      <a:pt x="2360" y="38212"/>
                      <a:pt x="2360" y="25176"/>
                    </a:cubicBezTo>
                    <a:moveTo>
                      <a:pt x="2360" y="25176"/>
                    </a:moveTo>
                    <a:cubicBezTo>
                      <a:pt x="3147" y="38551"/>
                      <a:pt x="13375" y="46419"/>
                      <a:pt x="25963" y="48779"/>
                    </a:cubicBezTo>
                    <a:cubicBezTo>
                      <a:pt x="38551" y="51139"/>
                      <a:pt x="51926" y="37764"/>
                      <a:pt x="49566" y="25176"/>
                    </a:cubicBezTo>
                    <a:cubicBezTo>
                      <a:pt x="47206" y="12588"/>
                      <a:pt x="38551" y="3147"/>
                      <a:pt x="25963" y="1573"/>
                    </a:cubicBezTo>
                    <a:cubicBezTo>
                      <a:pt x="13375" y="0"/>
                      <a:pt x="0" y="12588"/>
                      <a:pt x="2360" y="25176"/>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8" name="Group 7">
              <a:extLst>
                <a:ext uri="{FF2B5EF4-FFF2-40B4-BE49-F238E27FC236}">
                  <a16:creationId xmlns:a16="http://schemas.microsoft.com/office/drawing/2014/main" id="{1FE874B9-FD64-77E9-348D-97718C26D9EB}"/>
                </a:ext>
              </a:extLst>
            </p:cNvPr>
            <p:cNvGrpSpPr/>
            <p:nvPr/>
          </p:nvGrpSpPr>
          <p:grpSpPr>
            <a:xfrm>
              <a:off x="5150237" y="2499827"/>
              <a:ext cx="51926" cy="855217"/>
              <a:chOff x="3147074" y="689996"/>
              <a:chExt cx="51926" cy="855217"/>
            </a:xfrm>
          </p:grpSpPr>
          <p:sp>
            <p:nvSpPr>
              <p:cNvPr id="78" name="Rounded Rectangle 9">
                <a:extLst>
                  <a:ext uri="{FF2B5EF4-FFF2-40B4-BE49-F238E27FC236}">
                    <a16:creationId xmlns:a16="http://schemas.microsoft.com/office/drawing/2014/main" id="{AA700D4B-40EC-A378-9513-A90235770D6A}"/>
                  </a:ext>
                </a:extLst>
              </p:cNvPr>
              <p:cNvSpPr/>
              <p:nvPr/>
            </p:nvSpPr>
            <p:spPr>
              <a:xfrm>
                <a:off x="3147074" y="689996"/>
                <a:ext cx="51926" cy="52713"/>
              </a:xfrm>
              <a:custGeom>
                <a:avLst/>
                <a:gdLst/>
                <a:ahLst/>
                <a:cxnLst/>
                <a:rect l="0" t="0" r="0" b="0"/>
                <a:pathLst>
                  <a:path w="51926" h="52713">
                    <a:moveTo>
                      <a:pt x="0" y="25963"/>
                    </a:moveTo>
                    <a:cubicBezTo>
                      <a:pt x="0" y="12927"/>
                      <a:pt x="10567" y="2360"/>
                      <a:pt x="23603" y="2360"/>
                    </a:cubicBezTo>
                    <a:cubicBezTo>
                      <a:pt x="36638" y="2360"/>
                      <a:pt x="47206" y="12927"/>
                      <a:pt x="47206" y="25963"/>
                    </a:cubicBezTo>
                    <a:cubicBezTo>
                      <a:pt x="47206" y="38998"/>
                      <a:pt x="36638" y="49566"/>
                      <a:pt x="23603" y="49566"/>
                    </a:cubicBezTo>
                    <a:cubicBezTo>
                      <a:pt x="10567" y="49566"/>
                      <a:pt x="0" y="38998"/>
                      <a:pt x="0" y="25963"/>
                    </a:cubicBezTo>
                    <a:moveTo>
                      <a:pt x="0" y="25963"/>
                    </a:moveTo>
                    <a:cubicBezTo>
                      <a:pt x="3147" y="38551"/>
                      <a:pt x="11014" y="46419"/>
                      <a:pt x="23603" y="49566"/>
                    </a:cubicBezTo>
                    <a:cubicBezTo>
                      <a:pt x="36191" y="52713"/>
                      <a:pt x="42485" y="37764"/>
                      <a:pt x="47206" y="25963"/>
                    </a:cubicBezTo>
                    <a:cubicBezTo>
                      <a:pt x="51926" y="13375"/>
                      <a:pt x="36191" y="4720"/>
                      <a:pt x="23603" y="2360"/>
                    </a:cubicBezTo>
                    <a:cubicBezTo>
                      <a:pt x="11014" y="0"/>
                      <a:pt x="786" y="12588"/>
                      <a:pt x="0" y="25963"/>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9" name="Rounded Rectangle 10">
                <a:extLst>
                  <a:ext uri="{FF2B5EF4-FFF2-40B4-BE49-F238E27FC236}">
                    <a16:creationId xmlns:a16="http://schemas.microsoft.com/office/drawing/2014/main" id="{EE986975-9630-01C3-B0CA-695B8A79CAE4}"/>
                  </a:ext>
                </a:extLst>
              </p:cNvPr>
              <p:cNvSpPr/>
              <p:nvPr/>
            </p:nvSpPr>
            <p:spPr>
              <a:xfrm>
                <a:off x="3170677" y="739562"/>
                <a:ext cx="7867" cy="755297"/>
              </a:xfrm>
              <a:custGeom>
                <a:avLst/>
                <a:gdLst/>
                <a:ahLst/>
                <a:cxnLst/>
                <a:rect l="0" t="0" r="0" b="0"/>
                <a:pathLst>
                  <a:path w="7867" h="755297">
                    <a:moveTo>
                      <a:pt x="0" y="755297"/>
                    </a:moveTo>
                    <a:lnTo>
                      <a:pt x="0" y="0"/>
                    </a:lnTo>
                    <a:moveTo>
                      <a:pt x="0" y="0"/>
                    </a:moveTo>
                    <a:cubicBezTo>
                      <a:pt x="3147" y="251765"/>
                      <a:pt x="3147" y="503531"/>
                      <a:pt x="0" y="755297"/>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0" name="Rounded Rectangle 11">
                <a:extLst>
                  <a:ext uri="{FF2B5EF4-FFF2-40B4-BE49-F238E27FC236}">
                    <a16:creationId xmlns:a16="http://schemas.microsoft.com/office/drawing/2014/main" id="{B16C9E26-E405-2D77-76F8-C71FD42F35A2}"/>
                  </a:ext>
                </a:extLst>
              </p:cNvPr>
              <p:cNvSpPr/>
              <p:nvPr/>
            </p:nvSpPr>
            <p:spPr>
              <a:xfrm>
                <a:off x="3147074" y="1492500"/>
                <a:ext cx="51926" cy="52713"/>
              </a:xfrm>
              <a:custGeom>
                <a:avLst/>
                <a:gdLst/>
                <a:ahLst/>
                <a:cxnLst/>
                <a:rect l="0" t="0" r="0" b="0"/>
                <a:pathLst>
                  <a:path w="51926" h="52713">
                    <a:moveTo>
                      <a:pt x="0" y="25963"/>
                    </a:moveTo>
                    <a:cubicBezTo>
                      <a:pt x="0" y="12927"/>
                      <a:pt x="10567" y="2360"/>
                      <a:pt x="23603" y="2360"/>
                    </a:cubicBezTo>
                    <a:cubicBezTo>
                      <a:pt x="36638" y="2360"/>
                      <a:pt x="47206" y="12927"/>
                      <a:pt x="47206" y="25963"/>
                    </a:cubicBezTo>
                    <a:cubicBezTo>
                      <a:pt x="47206" y="38998"/>
                      <a:pt x="36638" y="49566"/>
                      <a:pt x="23603" y="49566"/>
                    </a:cubicBezTo>
                    <a:cubicBezTo>
                      <a:pt x="10567" y="49566"/>
                      <a:pt x="0" y="38998"/>
                      <a:pt x="0" y="25963"/>
                    </a:cubicBezTo>
                    <a:moveTo>
                      <a:pt x="0" y="25963"/>
                    </a:moveTo>
                    <a:cubicBezTo>
                      <a:pt x="3147" y="38551"/>
                      <a:pt x="11014" y="46419"/>
                      <a:pt x="23603" y="49566"/>
                    </a:cubicBezTo>
                    <a:cubicBezTo>
                      <a:pt x="36191" y="52713"/>
                      <a:pt x="42485" y="38551"/>
                      <a:pt x="47206" y="25963"/>
                    </a:cubicBezTo>
                    <a:cubicBezTo>
                      <a:pt x="51926" y="13375"/>
                      <a:pt x="36191" y="4720"/>
                      <a:pt x="23603" y="2360"/>
                    </a:cubicBezTo>
                    <a:cubicBezTo>
                      <a:pt x="11014" y="0"/>
                      <a:pt x="786" y="12588"/>
                      <a:pt x="0" y="25963"/>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9" name="Group 8">
              <a:extLst>
                <a:ext uri="{FF2B5EF4-FFF2-40B4-BE49-F238E27FC236}">
                  <a16:creationId xmlns:a16="http://schemas.microsoft.com/office/drawing/2014/main" id="{5D9AFB13-B2F9-1EE7-34C8-285079B3ECC6}"/>
                </a:ext>
              </a:extLst>
            </p:cNvPr>
            <p:cNvGrpSpPr/>
            <p:nvPr/>
          </p:nvGrpSpPr>
          <p:grpSpPr>
            <a:xfrm>
              <a:off x="6564847" y="2781490"/>
              <a:ext cx="50353" cy="574340"/>
              <a:chOff x="4561684" y="971659"/>
              <a:chExt cx="50353" cy="574340"/>
            </a:xfrm>
          </p:grpSpPr>
          <p:sp>
            <p:nvSpPr>
              <p:cNvPr id="75" name="Rounded Rectangle 13">
                <a:extLst>
                  <a:ext uri="{FF2B5EF4-FFF2-40B4-BE49-F238E27FC236}">
                    <a16:creationId xmlns:a16="http://schemas.microsoft.com/office/drawing/2014/main" id="{59E92B10-DB67-3E8C-F280-1DEC74F576A8}"/>
                  </a:ext>
                </a:extLst>
              </p:cNvPr>
              <p:cNvSpPr/>
              <p:nvPr/>
            </p:nvSpPr>
            <p:spPr>
              <a:xfrm>
                <a:off x="4561684" y="971659"/>
                <a:ext cx="50353" cy="55073"/>
              </a:xfrm>
              <a:custGeom>
                <a:avLst/>
                <a:gdLst/>
                <a:ahLst/>
                <a:cxnLst/>
                <a:rect l="0" t="0" r="0" b="0"/>
                <a:pathLst>
                  <a:path w="50353" h="55073">
                    <a:moveTo>
                      <a:pt x="1573" y="27536"/>
                    </a:moveTo>
                    <a:cubicBezTo>
                      <a:pt x="1573" y="14501"/>
                      <a:pt x="12140" y="3933"/>
                      <a:pt x="25176" y="3933"/>
                    </a:cubicBezTo>
                    <a:cubicBezTo>
                      <a:pt x="38212" y="3933"/>
                      <a:pt x="48779" y="14501"/>
                      <a:pt x="48779" y="27536"/>
                    </a:cubicBezTo>
                    <a:cubicBezTo>
                      <a:pt x="48779" y="40572"/>
                      <a:pt x="38212" y="51139"/>
                      <a:pt x="25176" y="51139"/>
                    </a:cubicBezTo>
                    <a:cubicBezTo>
                      <a:pt x="12140" y="51139"/>
                      <a:pt x="1573" y="40572"/>
                      <a:pt x="1573" y="27536"/>
                    </a:cubicBezTo>
                    <a:moveTo>
                      <a:pt x="1573" y="27536"/>
                    </a:moveTo>
                    <a:cubicBezTo>
                      <a:pt x="0" y="40125"/>
                      <a:pt x="12588" y="47206"/>
                      <a:pt x="25176" y="51139"/>
                    </a:cubicBezTo>
                    <a:cubicBezTo>
                      <a:pt x="37764" y="55073"/>
                      <a:pt x="47206" y="40125"/>
                      <a:pt x="48779" y="27536"/>
                    </a:cubicBezTo>
                    <a:cubicBezTo>
                      <a:pt x="50353" y="14948"/>
                      <a:pt x="37764" y="0"/>
                      <a:pt x="25176" y="3933"/>
                    </a:cubicBezTo>
                    <a:cubicBezTo>
                      <a:pt x="12588" y="7867"/>
                      <a:pt x="1573" y="14161"/>
                      <a:pt x="1573" y="27536"/>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6" name="Rounded Rectangle 14">
                <a:extLst>
                  <a:ext uri="{FF2B5EF4-FFF2-40B4-BE49-F238E27FC236}">
                    <a16:creationId xmlns:a16="http://schemas.microsoft.com/office/drawing/2014/main" id="{5C195989-9831-AD85-B5EE-1EED5DD525A2}"/>
                  </a:ext>
                </a:extLst>
              </p:cNvPr>
              <p:cNvSpPr/>
              <p:nvPr/>
            </p:nvSpPr>
            <p:spPr>
              <a:xfrm>
                <a:off x="4585287" y="1022799"/>
                <a:ext cx="14161" cy="472061"/>
              </a:xfrm>
              <a:custGeom>
                <a:avLst/>
                <a:gdLst/>
                <a:ahLst/>
                <a:cxnLst/>
                <a:rect l="0" t="0" r="0" b="0"/>
                <a:pathLst>
                  <a:path w="14161" h="472061">
                    <a:moveTo>
                      <a:pt x="1573" y="472061"/>
                    </a:moveTo>
                    <a:lnTo>
                      <a:pt x="1573" y="0"/>
                    </a:lnTo>
                    <a:moveTo>
                      <a:pt x="1573" y="0"/>
                    </a:moveTo>
                    <a:cubicBezTo>
                      <a:pt x="0" y="157353"/>
                      <a:pt x="14161" y="315494"/>
                      <a:pt x="1573" y="4720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7" name="Rounded Rectangle 15">
                <a:extLst>
                  <a:ext uri="{FF2B5EF4-FFF2-40B4-BE49-F238E27FC236}">
                    <a16:creationId xmlns:a16="http://schemas.microsoft.com/office/drawing/2014/main" id="{FAAE12DB-AB6F-010E-B66B-6A602A5E2E60}"/>
                  </a:ext>
                </a:extLst>
              </p:cNvPr>
              <p:cNvSpPr/>
              <p:nvPr/>
            </p:nvSpPr>
            <p:spPr>
              <a:xfrm>
                <a:off x="4561684" y="1490926"/>
                <a:ext cx="50353" cy="55073"/>
              </a:xfrm>
              <a:custGeom>
                <a:avLst/>
                <a:gdLst/>
                <a:ahLst/>
                <a:cxnLst/>
                <a:rect l="0" t="0" r="0" b="0"/>
                <a:pathLst>
                  <a:path w="50353" h="55073">
                    <a:moveTo>
                      <a:pt x="1573" y="27536"/>
                    </a:moveTo>
                    <a:cubicBezTo>
                      <a:pt x="1573" y="14501"/>
                      <a:pt x="12140" y="3933"/>
                      <a:pt x="25176" y="3933"/>
                    </a:cubicBezTo>
                    <a:cubicBezTo>
                      <a:pt x="38212" y="3933"/>
                      <a:pt x="48779" y="14501"/>
                      <a:pt x="48779" y="27536"/>
                    </a:cubicBezTo>
                    <a:cubicBezTo>
                      <a:pt x="48779" y="40572"/>
                      <a:pt x="38212" y="51139"/>
                      <a:pt x="25176" y="51139"/>
                    </a:cubicBezTo>
                    <a:cubicBezTo>
                      <a:pt x="12140" y="51139"/>
                      <a:pt x="1573" y="40572"/>
                      <a:pt x="1573" y="27536"/>
                    </a:cubicBezTo>
                    <a:moveTo>
                      <a:pt x="1573" y="27536"/>
                    </a:moveTo>
                    <a:cubicBezTo>
                      <a:pt x="0" y="40911"/>
                      <a:pt x="12588" y="47206"/>
                      <a:pt x="25176" y="51139"/>
                    </a:cubicBezTo>
                    <a:cubicBezTo>
                      <a:pt x="37764" y="55073"/>
                      <a:pt x="47206" y="40125"/>
                      <a:pt x="48779" y="27536"/>
                    </a:cubicBezTo>
                    <a:cubicBezTo>
                      <a:pt x="50353" y="14948"/>
                      <a:pt x="37764" y="0"/>
                      <a:pt x="25176" y="3933"/>
                    </a:cubicBezTo>
                    <a:cubicBezTo>
                      <a:pt x="12588" y="7867"/>
                      <a:pt x="1573" y="14161"/>
                      <a:pt x="1573" y="27536"/>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10" name="Group 9">
              <a:extLst>
                <a:ext uri="{FF2B5EF4-FFF2-40B4-BE49-F238E27FC236}">
                  <a16:creationId xmlns:a16="http://schemas.microsoft.com/office/drawing/2014/main" id="{27F02372-E01E-39CE-FC72-22CAC1F12DCC}"/>
                </a:ext>
              </a:extLst>
            </p:cNvPr>
            <p:cNvGrpSpPr/>
            <p:nvPr/>
          </p:nvGrpSpPr>
          <p:grpSpPr>
            <a:xfrm>
              <a:off x="7978670" y="2643018"/>
              <a:ext cx="52713" cy="711239"/>
              <a:chOff x="5975507" y="833187"/>
              <a:chExt cx="52713" cy="711239"/>
            </a:xfrm>
          </p:grpSpPr>
          <p:sp>
            <p:nvSpPr>
              <p:cNvPr id="72" name="Rounded Rectangle 17">
                <a:extLst>
                  <a:ext uri="{FF2B5EF4-FFF2-40B4-BE49-F238E27FC236}">
                    <a16:creationId xmlns:a16="http://schemas.microsoft.com/office/drawing/2014/main" id="{30FFFFCC-9071-1D56-B9F6-2A07682F9423}"/>
                  </a:ext>
                </a:extLst>
              </p:cNvPr>
              <p:cNvSpPr/>
              <p:nvPr/>
            </p:nvSpPr>
            <p:spPr>
              <a:xfrm>
                <a:off x="5975507" y="833187"/>
                <a:ext cx="52713" cy="50353"/>
              </a:xfrm>
              <a:custGeom>
                <a:avLst/>
                <a:gdLst/>
                <a:ahLst/>
                <a:cxnLst/>
                <a:rect l="0" t="0" r="0" b="0"/>
                <a:pathLst>
                  <a:path w="52713" h="50353">
                    <a:moveTo>
                      <a:pt x="3933" y="24389"/>
                    </a:moveTo>
                    <a:cubicBezTo>
                      <a:pt x="3933" y="11354"/>
                      <a:pt x="14501" y="786"/>
                      <a:pt x="27536" y="786"/>
                    </a:cubicBezTo>
                    <a:cubicBezTo>
                      <a:pt x="40572" y="786"/>
                      <a:pt x="51139" y="11354"/>
                      <a:pt x="51139" y="24389"/>
                    </a:cubicBezTo>
                    <a:cubicBezTo>
                      <a:pt x="51139" y="37425"/>
                      <a:pt x="40572" y="47992"/>
                      <a:pt x="27536" y="47992"/>
                    </a:cubicBezTo>
                    <a:cubicBezTo>
                      <a:pt x="14501" y="47992"/>
                      <a:pt x="3933" y="37425"/>
                      <a:pt x="3933" y="24389"/>
                    </a:cubicBezTo>
                    <a:moveTo>
                      <a:pt x="3933" y="24389"/>
                    </a:moveTo>
                    <a:cubicBezTo>
                      <a:pt x="0" y="36978"/>
                      <a:pt x="14948" y="45632"/>
                      <a:pt x="27536" y="47992"/>
                    </a:cubicBezTo>
                    <a:cubicBezTo>
                      <a:pt x="40125" y="50353"/>
                      <a:pt x="49566" y="36978"/>
                      <a:pt x="51139" y="24389"/>
                    </a:cubicBezTo>
                    <a:cubicBezTo>
                      <a:pt x="52713" y="11801"/>
                      <a:pt x="40125" y="1573"/>
                      <a:pt x="27536" y="786"/>
                    </a:cubicBezTo>
                    <a:cubicBezTo>
                      <a:pt x="14161" y="0"/>
                      <a:pt x="0" y="11801"/>
                      <a:pt x="3933"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3" name="Rounded Rectangle 18">
                <a:extLst>
                  <a:ext uri="{FF2B5EF4-FFF2-40B4-BE49-F238E27FC236}">
                    <a16:creationId xmlns:a16="http://schemas.microsoft.com/office/drawing/2014/main" id="{2E61B5CE-BAD3-4E60-904F-77B4B4DBFAA4}"/>
                  </a:ext>
                </a:extLst>
              </p:cNvPr>
              <p:cNvSpPr/>
              <p:nvPr/>
            </p:nvSpPr>
            <p:spPr>
              <a:xfrm>
                <a:off x="5990456" y="881180"/>
                <a:ext cx="22816" cy="613679"/>
              </a:xfrm>
              <a:custGeom>
                <a:avLst/>
                <a:gdLst/>
                <a:ahLst/>
                <a:cxnLst/>
                <a:rect l="0" t="0" r="0" b="0"/>
                <a:pathLst>
                  <a:path w="22816" h="613679">
                    <a:moveTo>
                      <a:pt x="12588" y="613679"/>
                    </a:moveTo>
                    <a:lnTo>
                      <a:pt x="12588" y="0"/>
                    </a:lnTo>
                    <a:moveTo>
                      <a:pt x="12588" y="0"/>
                    </a:moveTo>
                    <a:cubicBezTo>
                      <a:pt x="0" y="204559"/>
                      <a:pt x="22816" y="409119"/>
                      <a:pt x="12588" y="61367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4" name="Rounded Rectangle 19">
                <a:extLst>
                  <a:ext uri="{FF2B5EF4-FFF2-40B4-BE49-F238E27FC236}">
                    <a16:creationId xmlns:a16="http://schemas.microsoft.com/office/drawing/2014/main" id="{6BDA537C-C738-6EEE-968D-058E5A439C43}"/>
                  </a:ext>
                </a:extLst>
              </p:cNvPr>
              <p:cNvSpPr/>
              <p:nvPr/>
            </p:nvSpPr>
            <p:spPr>
              <a:xfrm>
                <a:off x="5975507" y="1494073"/>
                <a:ext cx="52713" cy="50353"/>
              </a:xfrm>
              <a:custGeom>
                <a:avLst/>
                <a:gdLst/>
                <a:ahLst/>
                <a:cxnLst/>
                <a:rect l="0" t="0" r="0" b="0"/>
                <a:pathLst>
                  <a:path w="52713" h="50353">
                    <a:moveTo>
                      <a:pt x="3933" y="24389"/>
                    </a:moveTo>
                    <a:cubicBezTo>
                      <a:pt x="3933" y="11354"/>
                      <a:pt x="14501" y="786"/>
                      <a:pt x="27536" y="786"/>
                    </a:cubicBezTo>
                    <a:cubicBezTo>
                      <a:pt x="40572" y="786"/>
                      <a:pt x="51139" y="11354"/>
                      <a:pt x="51139" y="24389"/>
                    </a:cubicBezTo>
                    <a:cubicBezTo>
                      <a:pt x="51139" y="37425"/>
                      <a:pt x="40572" y="47992"/>
                      <a:pt x="27536" y="47992"/>
                    </a:cubicBezTo>
                    <a:cubicBezTo>
                      <a:pt x="14501" y="47992"/>
                      <a:pt x="3933" y="37425"/>
                      <a:pt x="3933" y="24389"/>
                    </a:cubicBezTo>
                    <a:moveTo>
                      <a:pt x="3933" y="24389"/>
                    </a:moveTo>
                    <a:cubicBezTo>
                      <a:pt x="0" y="36978"/>
                      <a:pt x="14948" y="45632"/>
                      <a:pt x="27536" y="47992"/>
                    </a:cubicBezTo>
                    <a:cubicBezTo>
                      <a:pt x="40125" y="50353"/>
                      <a:pt x="49566" y="36978"/>
                      <a:pt x="51139" y="24389"/>
                    </a:cubicBezTo>
                    <a:cubicBezTo>
                      <a:pt x="52713" y="11801"/>
                      <a:pt x="40125" y="1573"/>
                      <a:pt x="27536" y="786"/>
                    </a:cubicBezTo>
                    <a:cubicBezTo>
                      <a:pt x="14161" y="0"/>
                      <a:pt x="0" y="11801"/>
                      <a:pt x="3933"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sp>
          <p:nvSpPr>
            <p:cNvPr id="11" name="Rounded Rectangle 21">
              <a:extLst>
                <a:ext uri="{FF2B5EF4-FFF2-40B4-BE49-F238E27FC236}">
                  <a16:creationId xmlns:a16="http://schemas.microsoft.com/office/drawing/2014/main" id="{77C45C7C-B83E-42F8-3B75-322108C57A73}"/>
                </a:ext>
              </a:extLst>
            </p:cNvPr>
            <p:cNvSpPr/>
            <p:nvPr/>
          </p:nvSpPr>
          <p:spPr>
            <a:xfrm>
              <a:off x="2337539" y="3382581"/>
              <a:ext cx="704944" cy="627054"/>
            </a:xfrm>
            <a:custGeom>
              <a:avLst/>
              <a:gdLst/>
              <a:ahLst/>
              <a:cxnLst/>
              <a:rect l="0" t="0" r="0" b="0"/>
              <a:pathLst>
                <a:path w="704944" h="627054">
                  <a:moveTo>
                    <a:pt x="559392" y="4720"/>
                  </a:moveTo>
                  <a:lnTo>
                    <a:pt x="545230" y="161287"/>
                  </a:lnTo>
                  <a:lnTo>
                    <a:pt x="413053" y="149486"/>
                  </a:lnTo>
                  <a:lnTo>
                    <a:pt x="512973" y="0"/>
                  </a:lnTo>
                  <a:lnTo>
                    <a:pt x="559392" y="4720"/>
                  </a:lnTo>
                  <a:moveTo>
                    <a:pt x="413053" y="149486"/>
                  </a:moveTo>
                  <a:lnTo>
                    <a:pt x="579061" y="473634"/>
                  </a:lnTo>
                  <a:lnTo>
                    <a:pt x="704944" y="374501"/>
                  </a:lnTo>
                  <a:lnTo>
                    <a:pt x="512973" y="0"/>
                  </a:lnTo>
                  <a:lnTo>
                    <a:pt x="413053" y="149486"/>
                  </a:lnTo>
                  <a:moveTo>
                    <a:pt x="704944" y="374501"/>
                  </a:moveTo>
                  <a:lnTo>
                    <a:pt x="298972" y="26750"/>
                  </a:lnTo>
                  <a:lnTo>
                    <a:pt x="177022" y="129030"/>
                  </a:lnTo>
                  <a:lnTo>
                    <a:pt x="579061" y="473634"/>
                  </a:lnTo>
                  <a:lnTo>
                    <a:pt x="704944" y="374501"/>
                  </a:lnTo>
                  <a:moveTo>
                    <a:pt x="177022" y="129030"/>
                  </a:moveTo>
                  <a:lnTo>
                    <a:pt x="467340" y="619973"/>
                  </a:lnTo>
                  <a:lnTo>
                    <a:pt x="592436" y="522414"/>
                  </a:lnTo>
                  <a:lnTo>
                    <a:pt x="298972" y="26750"/>
                  </a:lnTo>
                  <a:lnTo>
                    <a:pt x="177022" y="129030"/>
                  </a:lnTo>
                  <a:moveTo>
                    <a:pt x="592436" y="522414"/>
                  </a:moveTo>
                  <a:lnTo>
                    <a:pt x="166008" y="103853"/>
                  </a:lnTo>
                  <a:lnTo>
                    <a:pt x="38551" y="199052"/>
                  </a:lnTo>
                  <a:lnTo>
                    <a:pt x="467340" y="619973"/>
                  </a:lnTo>
                  <a:lnTo>
                    <a:pt x="592436" y="522414"/>
                  </a:lnTo>
                  <a:moveTo>
                    <a:pt x="38551" y="199052"/>
                  </a:moveTo>
                  <a:lnTo>
                    <a:pt x="267501" y="627054"/>
                  </a:lnTo>
                  <a:lnTo>
                    <a:pt x="398891" y="539723"/>
                  </a:lnTo>
                  <a:lnTo>
                    <a:pt x="166008" y="103853"/>
                  </a:lnTo>
                  <a:lnTo>
                    <a:pt x="38551" y="199052"/>
                  </a:lnTo>
                  <a:moveTo>
                    <a:pt x="398891" y="539723"/>
                  </a:moveTo>
                  <a:lnTo>
                    <a:pt x="267501" y="627054"/>
                  </a:lnTo>
                  <a:lnTo>
                    <a:pt x="68448" y="381582"/>
                  </a:lnTo>
                  <a:lnTo>
                    <a:pt x="236817" y="339884"/>
                  </a:lnTo>
                  <a:lnTo>
                    <a:pt x="398891" y="539723"/>
                  </a:lnTo>
                  <a:moveTo>
                    <a:pt x="68448" y="381582"/>
                  </a:moveTo>
                  <a:lnTo>
                    <a:pt x="20455" y="622333"/>
                  </a:lnTo>
                  <a:lnTo>
                    <a:pt x="190398" y="575914"/>
                  </a:lnTo>
                  <a:lnTo>
                    <a:pt x="236817" y="339884"/>
                  </a:lnTo>
                  <a:lnTo>
                    <a:pt x="68448" y="381582"/>
                  </a:lnTo>
                  <a:moveTo>
                    <a:pt x="190398" y="575914"/>
                  </a:moveTo>
                  <a:lnTo>
                    <a:pt x="116441" y="494090"/>
                  </a:lnTo>
                  <a:lnTo>
                    <a:pt x="0" y="598730"/>
                  </a:lnTo>
                  <a:lnTo>
                    <a:pt x="20455" y="622333"/>
                  </a:lnTo>
                  <a:lnTo>
                    <a:pt x="190398" y="575914"/>
                  </a:lnTo>
                </a:path>
              </a:pathLst>
            </a:custGeom>
            <a:solidFill>
              <a:srgbClr val="DCE9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2" name="Rounded Rectangle 22">
              <a:extLst>
                <a:ext uri="{FF2B5EF4-FFF2-40B4-BE49-F238E27FC236}">
                  <a16:creationId xmlns:a16="http://schemas.microsoft.com/office/drawing/2014/main" id="{98C2EEFE-6284-1A44-07DF-A5D032EC80A9}"/>
                </a:ext>
              </a:extLst>
            </p:cNvPr>
            <p:cNvSpPr/>
            <p:nvPr/>
          </p:nvSpPr>
          <p:spPr>
            <a:xfrm>
              <a:off x="2341473" y="3422706"/>
              <a:ext cx="660885" cy="569620"/>
            </a:xfrm>
            <a:custGeom>
              <a:avLst/>
              <a:gdLst/>
              <a:ahLst/>
              <a:cxnLst/>
              <a:rect l="0" t="0" r="0" b="0"/>
              <a:pathLst>
                <a:path w="660885" h="569620">
                  <a:moveTo>
                    <a:pt x="519267" y="0"/>
                  </a:moveTo>
                  <a:lnTo>
                    <a:pt x="660885" y="283236"/>
                  </a:lnTo>
                  <a:lnTo>
                    <a:pt x="519267" y="566473"/>
                  </a:lnTo>
                  <a:lnTo>
                    <a:pt x="0" y="566473"/>
                  </a:lnTo>
                  <a:lnTo>
                    <a:pt x="141618" y="283236"/>
                  </a:lnTo>
                  <a:lnTo>
                    <a:pt x="0" y="0"/>
                  </a:lnTo>
                  <a:close/>
                  <a:moveTo>
                    <a:pt x="519267" y="0"/>
                  </a:moveTo>
                  <a:cubicBezTo>
                    <a:pt x="346178" y="10227"/>
                    <a:pt x="173089" y="7867"/>
                    <a:pt x="0" y="0"/>
                  </a:cubicBezTo>
                  <a:cubicBezTo>
                    <a:pt x="48779" y="93625"/>
                    <a:pt x="107787" y="183317"/>
                    <a:pt x="141618" y="283236"/>
                  </a:cubicBezTo>
                  <a:cubicBezTo>
                    <a:pt x="85757" y="372928"/>
                    <a:pt x="60581" y="479928"/>
                    <a:pt x="0" y="566473"/>
                  </a:cubicBezTo>
                  <a:cubicBezTo>
                    <a:pt x="173089" y="563326"/>
                    <a:pt x="346178" y="569620"/>
                    <a:pt x="519267" y="566473"/>
                  </a:cubicBezTo>
                  <a:cubicBezTo>
                    <a:pt x="574341" y="476781"/>
                    <a:pt x="620760" y="380796"/>
                    <a:pt x="660885" y="283236"/>
                  </a:cubicBezTo>
                  <a:cubicBezTo>
                    <a:pt x="615253" y="188037"/>
                    <a:pt x="567260" y="93625"/>
                    <a:pt x="519267" y="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3" name="Rounded Rectangle 23">
              <a:extLst>
                <a:ext uri="{FF2B5EF4-FFF2-40B4-BE49-F238E27FC236}">
                  <a16:creationId xmlns:a16="http://schemas.microsoft.com/office/drawing/2014/main" id="{BA003ED5-64BE-A53C-EB36-05565D2A323A}"/>
                </a:ext>
              </a:extLst>
            </p:cNvPr>
            <p:cNvSpPr/>
            <p:nvPr/>
          </p:nvSpPr>
          <p:spPr>
            <a:xfrm>
              <a:off x="3049565" y="3388875"/>
              <a:ext cx="688422" cy="650657"/>
            </a:xfrm>
            <a:custGeom>
              <a:avLst/>
              <a:gdLst/>
              <a:ahLst/>
              <a:cxnLst/>
              <a:rect l="0" t="0" r="0" b="0"/>
              <a:pathLst>
                <a:path w="688422" h="650657">
                  <a:moveTo>
                    <a:pt x="568046" y="77890"/>
                  </a:moveTo>
                  <a:lnTo>
                    <a:pt x="462619" y="194331"/>
                  </a:lnTo>
                  <a:lnTo>
                    <a:pt x="373715" y="113294"/>
                  </a:lnTo>
                  <a:lnTo>
                    <a:pt x="497237" y="13375"/>
                  </a:lnTo>
                  <a:lnTo>
                    <a:pt x="568046" y="77890"/>
                  </a:lnTo>
                  <a:moveTo>
                    <a:pt x="373715" y="113294"/>
                  </a:moveTo>
                  <a:lnTo>
                    <a:pt x="497237" y="13375"/>
                  </a:lnTo>
                  <a:lnTo>
                    <a:pt x="688422" y="339884"/>
                  </a:lnTo>
                  <a:lnTo>
                    <a:pt x="567260" y="445311"/>
                  </a:lnTo>
                  <a:lnTo>
                    <a:pt x="373715" y="113294"/>
                  </a:lnTo>
                  <a:moveTo>
                    <a:pt x="688422" y="339884"/>
                  </a:moveTo>
                  <a:lnTo>
                    <a:pt x="255699" y="0"/>
                  </a:lnTo>
                  <a:lnTo>
                    <a:pt x="136110" y="106213"/>
                  </a:lnTo>
                  <a:lnTo>
                    <a:pt x="567260" y="445311"/>
                  </a:lnTo>
                  <a:lnTo>
                    <a:pt x="688422" y="339884"/>
                  </a:lnTo>
                  <a:moveTo>
                    <a:pt x="136110" y="106213"/>
                  </a:moveTo>
                  <a:lnTo>
                    <a:pt x="439803" y="604238"/>
                  </a:lnTo>
                  <a:lnTo>
                    <a:pt x="564899" y="506679"/>
                  </a:lnTo>
                  <a:lnTo>
                    <a:pt x="255699" y="0"/>
                  </a:lnTo>
                  <a:lnTo>
                    <a:pt x="136110" y="106213"/>
                  </a:lnTo>
                  <a:moveTo>
                    <a:pt x="564899" y="506679"/>
                  </a:moveTo>
                  <a:lnTo>
                    <a:pt x="207706" y="143191"/>
                  </a:lnTo>
                  <a:lnTo>
                    <a:pt x="81823" y="239177"/>
                  </a:lnTo>
                  <a:lnTo>
                    <a:pt x="439803" y="604238"/>
                  </a:lnTo>
                  <a:lnTo>
                    <a:pt x="564899" y="506679"/>
                  </a:lnTo>
                  <a:moveTo>
                    <a:pt x="81823" y="239177"/>
                  </a:moveTo>
                  <a:lnTo>
                    <a:pt x="320214" y="650657"/>
                  </a:lnTo>
                  <a:lnTo>
                    <a:pt x="443737" y="549951"/>
                  </a:lnTo>
                  <a:lnTo>
                    <a:pt x="207706" y="143191"/>
                  </a:lnTo>
                  <a:lnTo>
                    <a:pt x="81823" y="239177"/>
                  </a:lnTo>
                  <a:moveTo>
                    <a:pt x="443737" y="549951"/>
                  </a:moveTo>
                  <a:lnTo>
                    <a:pt x="221081" y="349325"/>
                  </a:lnTo>
                  <a:lnTo>
                    <a:pt x="44845" y="402825"/>
                  </a:lnTo>
                  <a:lnTo>
                    <a:pt x="320214" y="650657"/>
                  </a:lnTo>
                  <a:lnTo>
                    <a:pt x="443737" y="549951"/>
                  </a:lnTo>
                  <a:moveTo>
                    <a:pt x="44845" y="402825"/>
                  </a:moveTo>
                  <a:lnTo>
                    <a:pt x="0" y="577488"/>
                  </a:lnTo>
                  <a:lnTo>
                    <a:pt x="167581" y="558605"/>
                  </a:lnTo>
                  <a:lnTo>
                    <a:pt x="221081" y="349325"/>
                  </a:lnTo>
                  <a:lnTo>
                    <a:pt x="44845" y="402825"/>
                  </a:lnTo>
                  <a:moveTo>
                    <a:pt x="167581" y="558605"/>
                  </a:moveTo>
                  <a:lnTo>
                    <a:pt x="141618" y="507465"/>
                  </a:lnTo>
                  <a:lnTo>
                    <a:pt x="786" y="579061"/>
                  </a:lnTo>
                  <a:lnTo>
                    <a:pt x="0" y="577488"/>
                  </a:lnTo>
                  <a:lnTo>
                    <a:pt x="167581" y="558605"/>
                  </a:lnTo>
                </a:path>
              </a:pathLst>
            </a:custGeom>
            <a:solidFill>
              <a:srgbClr val="D1F4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4" name="Rounded Rectangle 24">
              <a:extLst>
                <a:ext uri="{FF2B5EF4-FFF2-40B4-BE49-F238E27FC236}">
                  <a16:creationId xmlns:a16="http://schemas.microsoft.com/office/drawing/2014/main" id="{C7C9004D-D04F-A58E-2CC8-388C6A808C5D}"/>
                </a:ext>
              </a:extLst>
            </p:cNvPr>
            <p:cNvSpPr/>
            <p:nvPr/>
          </p:nvSpPr>
          <p:spPr>
            <a:xfrm>
              <a:off x="3049565" y="3422706"/>
              <a:ext cx="660885" cy="579848"/>
            </a:xfrm>
            <a:custGeom>
              <a:avLst/>
              <a:gdLst/>
              <a:ahLst/>
              <a:cxnLst/>
              <a:rect l="0" t="0" r="0" b="0"/>
              <a:pathLst>
                <a:path w="660885" h="579848">
                  <a:moveTo>
                    <a:pt x="519267" y="0"/>
                  </a:moveTo>
                  <a:lnTo>
                    <a:pt x="660885" y="283236"/>
                  </a:lnTo>
                  <a:lnTo>
                    <a:pt x="519267" y="566473"/>
                  </a:lnTo>
                  <a:lnTo>
                    <a:pt x="0" y="566473"/>
                  </a:lnTo>
                  <a:lnTo>
                    <a:pt x="141618" y="283236"/>
                  </a:lnTo>
                  <a:lnTo>
                    <a:pt x="0" y="0"/>
                  </a:lnTo>
                  <a:close/>
                  <a:moveTo>
                    <a:pt x="519267" y="0"/>
                  </a:moveTo>
                  <a:cubicBezTo>
                    <a:pt x="346178" y="7867"/>
                    <a:pt x="173089" y="9441"/>
                    <a:pt x="0" y="0"/>
                  </a:cubicBezTo>
                  <a:cubicBezTo>
                    <a:pt x="58220" y="88118"/>
                    <a:pt x="93625" y="188824"/>
                    <a:pt x="141618" y="283236"/>
                  </a:cubicBezTo>
                  <a:cubicBezTo>
                    <a:pt x="100706" y="380796"/>
                    <a:pt x="57434" y="477568"/>
                    <a:pt x="0" y="566473"/>
                  </a:cubicBezTo>
                  <a:cubicBezTo>
                    <a:pt x="172302" y="579848"/>
                    <a:pt x="346178" y="578274"/>
                    <a:pt x="519267" y="566473"/>
                  </a:cubicBezTo>
                  <a:cubicBezTo>
                    <a:pt x="568833" y="472847"/>
                    <a:pt x="603451" y="371354"/>
                    <a:pt x="660885" y="283236"/>
                  </a:cubicBezTo>
                  <a:cubicBezTo>
                    <a:pt x="620760" y="185677"/>
                    <a:pt x="579848" y="86544"/>
                    <a:pt x="519267" y="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5" name="Rounded Rectangle 25">
              <a:extLst>
                <a:ext uri="{FF2B5EF4-FFF2-40B4-BE49-F238E27FC236}">
                  <a16:creationId xmlns:a16="http://schemas.microsoft.com/office/drawing/2014/main" id="{C6CC7F4F-9B99-54F0-8BFF-40DEF0EA1CED}"/>
                </a:ext>
              </a:extLst>
            </p:cNvPr>
            <p:cNvSpPr/>
            <p:nvPr/>
          </p:nvSpPr>
          <p:spPr>
            <a:xfrm>
              <a:off x="3758443" y="3399103"/>
              <a:ext cx="656951" cy="623907"/>
            </a:xfrm>
            <a:custGeom>
              <a:avLst/>
              <a:gdLst/>
              <a:ahLst/>
              <a:cxnLst/>
              <a:rect l="0" t="0" r="0" b="0"/>
              <a:pathLst>
                <a:path w="656951" h="623907">
                  <a:moveTo>
                    <a:pt x="553885" y="41698"/>
                  </a:moveTo>
                  <a:lnTo>
                    <a:pt x="453178" y="162074"/>
                  </a:lnTo>
                  <a:lnTo>
                    <a:pt x="376075" y="97559"/>
                  </a:lnTo>
                  <a:lnTo>
                    <a:pt x="505105" y="0"/>
                  </a:lnTo>
                  <a:lnTo>
                    <a:pt x="553885" y="41698"/>
                  </a:lnTo>
                  <a:moveTo>
                    <a:pt x="376075" y="97559"/>
                  </a:moveTo>
                  <a:lnTo>
                    <a:pt x="530282" y="435869"/>
                  </a:lnTo>
                  <a:lnTo>
                    <a:pt x="656951" y="335950"/>
                  </a:lnTo>
                  <a:lnTo>
                    <a:pt x="505105" y="0"/>
                  </a:lnTo>
                  <a:lnTo>
                    <a:pt x="376075" y="97559"/>
                  </a:lnTo>
                  <a:moveTo>
                    <a:pt x="656951" y="335950"/>
                  </a:moveTo>
                  <a:lnTo>
                    <a:pt x="256486" y="22029"/>
                  </a:lnTo>
                  <a:lnTo>
                    <a:pt x="144765" y="134537"/>
                  </a:lnTo>
                  <a:lnTo>
                    <a:pt x="530282" y="435869"/>
                  </a:lnTo>
                  <a:lnTo>
                    <a:pt x="656951" y="335950"/>
                  </a:lnTo>
                  <a:moveTo>
                    <a:pt x="144765" y="134537"/>
                  </a:moveTo>
                  <a:lnTo>
                    <a:pt x="473634" y="546804"/>
                  </a:lnTo>
                  <a:lnTo>
                    <a:pt x="586142" y="436656"/>
                  </a:lnTo>
                  <a:lnTo>
                    <a:pt x="256486" y="22029"/>
                  </a:lnTo>
                  <a:lnTo>
                    <a:pt x="144765" y="134537"/>
                  </a:lnTo>
                  <a:moveTo>
                    <a:pt x="586142" y="436656"/>
                  </a:moveTo>
                  <a:lnTo>
                    <a:pt x="122735" y="53500"/>
                  </a:lnTo>
                  <a:lnTo>
                    <a:pt x="0" y="155780"/>
                  </a:lnTo>
                  <a:lnTo>
                    <a:pt x="473634" y="546804"/>
                  </a:lnTo>
                  <a:lnTo>
                    <a:pt x="586142" y="436656"/>
                  </a:lnTo>
                  <a:moveTo>
                    <a:pt x="0" y="155780"/>
                  </a:moveTo>
                  <a:lnTo>
                    <a:pt x="258846" y="623907"/>
                  </a:lnTo>
                  <a:lnTo>
                    <a:pt x="386303" y="529495"/>
                  </a:lnTo>
                  <a:lnTo>
                    <a:pt x="122735" y="53500"/>
                  </a:lnTo>
                  <a:lnTo>
                    <a:pt x="0" y="155780"/>
                  </a:lnTo>
                  <a:moveTo>
                    <a:pt x="386303" y="529495"/>
                  </a:moveTo>
                  <a:lnTo>
                    <a:pt x="258846" y="623907"/>
                  </a:lnTo>
                  <a:lnTo>
                    <a:pt x="56647" y="414627"/>
                  </a:lnTo>
                  <a:lnTo>
                    <a:pt x="236817" y="374501"/>
                  </a:lnTo>
                  <a:lnTo>
                    <a:pt x="386303" y="529495"/>
                  </a:lnTo>
                  <a:moveTo>
                    <a:pt x="56647" y="414627"/>
                  </a:moveTo>
                  <a:lnTo>
                    <a:pt x="236817" y="374501"/>
                  </a:lnTo>
                  <a:lnTo>
                    <a:pt x="194331" y="498024"/>
                  </a:lnTo>
                  <a:lnTo>
                    <a:pt x="786" y="575914"/>
                  </a:lnTo>
                  <a:lnTo>
                    <a:pt x="56647" y="414627"/>
                  </a:lnTo>
                  <a:moveTo>
                    <a:pt x="194331" y="498024"/>
                  </a:moveTo>
                  <a:lnTo>
                    <a:pt x="786" y="575914"/>
                  </a:lnTo>
                  <a:lnTo>
                    <a:pt x="42485" y="597157"/>
                  </a:lnTo>
                  <a:lnTo>
                    <a:pt x="114868" y="457899"/>
                  </a:lnTo>
                  <a:lnTo>
                    <a:pt x="194331" y="498024"/>
                  </a:lnTo>
                </a:path>
              </a:pathLst>
            </a:custGeom>
            <a:solidFill>
              <a:srgbClr val="C8FFE5"/>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6" name="Rounded Rectangle 26">
              <a:extLst>
                <a:ext uri="{FF2B5EF4-FFF2-40B4-BE49-F238E27FC236}">
                  <a16:creationId xmlns:a16="http://schemas.microsoft.com/office/drawing/2014/main" id="{A22608A2-204D-2484-B46E-B54BEC57AF04}"/>
                </a:ext>
              </a:extLst>
            </p:cNvPr>
            <p:cNvSpPr/>
            <p:nvPr/>
          </p:nvSpPr>
          <p:spPr>
            <a:xfrm>
              <a:off x="3757657" y="3422706"/>
              <a:ext cx="660885" cy="570407"/>
            </a:xfrm>
            <a:custGeom>
              <a:avLst/>
              <a:gdLst/>
              <a:ahLst/>
              <a:cxnLst/>
              <a:rect l="0" t="0" r="0" b="0"/>
              <a:pathLst>
                <a:path w="660885" h="570407">
                  <a:moveTo>
                    <a:pt x="519267" y="0"/>
                  </a:moveTo>
                  <a:lnTo>
                    <a:pt x="660885" y="283236"/>
                  </a:lnTo>
                  <a:lnTo>
                    <a:pt x="519267" y="566473"/>
                  </a:lnTo>
                  <a:lnTo>
                    <a:pt x="0" y="566473"/>
                  </a:lnTo>
                  <a:lnTo>
                    <a:pt x="141618" y="283236"/>
                  </a:lnTo>
                  <a:lnTo>
                    <a:pt x="0" y="0"/>
                  </a:lnTo>
                  <a:close/>
                  <a:moveTo>
                    <a:pt x="519267" y="0"/>
                  </a:moveTo>
                  <a:cubicBezTo>
                    <a:pt x="346178" y="7867"/>
                    <a:pt x="173089" y="6294"/>
                    <a:pt x="0" y="0"/>
                  </a:cubicBezTo>
                  <a:cubicBezTo>
                    <a:pt x="48779" y="93625"/>
                    <a:pt x="84184" y="194331"/>
                    <a:pt x="141618" y="283236"/>
                  </a:cubicBezTo>
                  <a:cubicBezTo>
                    <a:pt x="100706" y="380009"/>
                    <a:pt x="43272" y="470487"/>
                    <a:pt x="0" y="566473"/>
                  </a:cubicBezTo>
                  <a:cubicBezTo>
                    <a:pt x="173089" y="560966"/>
                    <a:pt x="346178" y="570407"/>
                    <a:pt x="519267" y="566473"/>
                  </a:cubicBezTo>
                  <a:cubicBezTo>
                    <a:pt x="574341" y="476781"/>
                    <a:pt x="619973" y="380796"/>
                    <a:pt x="660885" y="283236"/>
                  </a:cubicBezTo>
                  <a:cubicBezTo>
                    <a:pt x="616826" y="187250"/>
                    <a:pt x="571980" y="91265"/>
                    <a:pt x="519267" y="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7" name="Rounded Rectangle 27">
              <a:extLst>
                <a:ext uri="{FF2B5EF4-FFF2-40B4-BE49-F238E27FC236}">
                  <a16:creationId xmlns:a16="http://schemas.microsoft.com/office/drawing/2014/main" id="{3F949818-F7BE-0E44-2292-1545235057BC}"/>
                </a:ext>
              </a:extLst>
            </p:cNvPr>
            <p:cNvSpPr/>
            <p:nvPr/>
          </p:nvSpPr>
          <p:spPr>
            <a:xfrm>
              <a:off x="4463388" y="3378647"/>
              <a:ext cx="711238" cy="638069"/>
            </a:xfrm>
            <a:custGeom>
              <a:avLst/>
              <a:gdLst/>
              <a:ahLst/>
              <a:cxnLst/>
              <a:rect l="0" t="0" r="0" b="0"/>
              <a:pathLst>
                <a:path w="711238" h="638069">
                  <a:moveTo>
                    <a:pt x="585355" y="107787"/>
                  </a:moveTo>
                  <a:lnTo>
                    <a:pt x="461046" y="203773"/>
                  </a:lnTo>
                  <a:lnTo>
                    <a:pt x="372141" y="88118"/>
                  </a:lnTo>
                  <a:lnTo>
                    <a:pt x="502745" y="0"/>
                  </a:lnTo>
                  <a:lnTo>
                    <a:pt x="585355" y="107787"/>
                  </a:lnTo>
                  <a:moveTo>
                    <a:pt x="372141" y="88118"/>
                  </a:moveTo>
                  <a:lnTo>
                    <a:pt x="586929" y="453965"/>
                  </a:lnTo>
                  <a:lnTo>
                    <a:pt x="711238" y="354045"/>
                  </a:lnTo>
                  <a:lnTo>
                    <a:pt x="502745" y="0"/>
                  </a:lnTo>
                  <a:lnTo>
                    <a:pt x="372141" y="88118"/>
                  </a:lnTo>
                  <a:moveTo>
                    <a:pt x="711238" y="354045"/>
                  </a:moveTo>
                  <a:lnTo>
                    <a:pt x="342244" y="8654"/>
                  </a:lnTo>
                  <a:lnTo>
                    <a:pt x="215574" y="105426"/>
                  </a:lnTo>
                  <a:lnTo>
                    <a:pt x="586929" y="453965"/>
                  </a:lnTo>
                  <a:lnTo>
                    <a:pt x="711238" y="354045"/>
                  </a:lnTo>
                  <a:moveTo>
                    <a:pt x="215574" y="105426"/>
                  </a:moveTo>
                  <a:lnTo>
                    <a:pt x="487009" y="616826"/>
                  </a:lnTo>
                  <a:lnTo>
                    <a:pt x="612892" y="517693"/>
                  </a:lnTo>
                  <a:lnTo>
                    <a:pt x="342244" y="8654"/>
                  </a:lnTo>
                  <a:lnTo>
                    <a:pt x="215574" y="105426"/>
                  </a:lnTo>
                  <a:moveTo>
                    <a:pt x="612892" y="517693"/>
                  </a:moveTo>
                  <a:lnTo>
                    <a:pt x="118015" y="82610"/>
                  </a:lnTo>
                  <a:lnTo>
                    <a:pt x="0" y="188037"/>
                  </a:lnTo>
                  <a:lnTo>
                    <a:pt x="487009" y="616826"/>
                  </a:lnTo>
                  <a:lnTo>
                    <a:pt x="612892" y="517693"/>
                  </a:lnTo>
                  <a:moveTo>
                    <a:pt x="0" y="188037"/>
                  </a:moveTo>
                  <a:lnTo>
                    <a:pt x="313133" y="638069"/>
                  </a:lnTo>
                  <a:lnTo>
                    <a:pt x="429575" y="530282"/>
                  </a:lnTo>
                  <a:lnTo>
                    <a:pt x="118015" y="82610"/>
                  </a:lnTo>
                  <a:lnTo>
                    <a:pt x="0" y="188037"/>
                  </a:lnTo>
                  <a:moveTo>
                    <a:pt x="429575" y="530282"/>
                  </a:moveTo>
                  <a:lnTo>
                    <a:pt x="313133" y="638069"/>
                  </a:lnTo>
                  <a:lnTo>
                    <a:pt x="33831" y="405185"/>
                  </a:lnTo>
                  <a:lnTo>
                    <a:pt x="186464" y="327295"/>
                  </a:lnTo>
                  <a:lnTo>
                    <a:pt x="429575" y="530282"/>
                  </a:lnTo>
                  <a:moveTo>
                    <a:pt x="33831" y="405185"/>
                  </a:moveTo>
                  <a:lnTo>
                    <a:pt x="186464" y="327295"/>
                  </a:lnTo>
                  <a:lnTo>
                    <a:pt x="200626" y="552311"/>
                  </a:lnTo>
                  <a:lnTo>
                    <a:pt x="45632" y="596370"/>
                  </a:lnTo>
                  <a:lnTo>
                    <a:pt x="33831" y="405185"/>
                  </a:lnTo>
                  <a:moveTo>
                    <a:pt x="200626" y="552311"/>
                  </a:moveTo>
                  <a:lnTo>
                    <a:pt x="45632" y="596370"/>
                  </a:lnTo>
                  <a:lnTo>
                    <a:pt x="18095" y="543657"/>
                  </a:lnTo>
                  <a:lnTo>
                    <a:pt x="157353" y="469700"/>
                  </a:lnTo>
                  <a:lnTo>
                    <a:pt x="200626" y="552311"/>
                  </a:lnTo>
                </a:path>
              </a:pathLst>
            </a:custGeom>
            <a:solidFill>
              <a:srgbClr val="E9FFB9"/>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8" name="Rounded Rectangle 28">
              <a:extLst>
                <a:ext uri="{FF2B5EF4-FFF2-40B4-BE49-F238E27FC236}">
                  <a16:creationId xmlns:a16="http://schemas.microsoft.com/office/drawing/2014/main" id="{96A5B4E0-C027-5730-A75D-4FA7C59C81F8}"/>
                </a:ext>
              </a:extLst>
            </p:cNvPr>
            <p:cNvSpPr/>
            <p:nvPr/>
          </p:nvSpPr>
          <p:spPr>
            <a:xfrm>
              <a:off x="4465748" y="3411691"/>
              <a:ext cx="660885" cy="577488"/>
            </a:xfrm>
            <a:custGeom>
              <a:avLst/>
              <a:gdLst/>
              <a:ahLst/>
              <a:cxnLst/>
              <a:rect l="0" t="0" r="0" b="0"/>
              <a:pathLst>
                <a:path w="660885" h="577488">
                  <a:moveTo>
                    <a:pt x="519267" y="11014"/>
                  </a:moveTo>
                  <a:lnTo>
                    <a:pt x="660885" y="294251"/>
                  </a:lnTo>
                  <a:lnTo>
                    <a:pt x="519267" y="577488"/>
                  </a:lnTo>
                  <a:lnTo>
                    <a:pt x="0" y="577488"/>
                  </a:lnTo>
                  <a:lnTo>
                    <a:pt x="141618" y="294251"/>
                  </a:lnTo>
                  <a:lnTo>
                    <a:pt x="0" y="11014"/>
                  </a:lnTo>
                  <a:close/>
                  <a:moveTo>
                    <a:pt x="519267" y="11014"/>
                  </a:moveTo>
                  <a:cubicBezTo>
                    <a:pt x="346178" y="16522"/>
                    <a:pt x="173089" y="0"/>
                    <a:pt x="0" y="11014"/>
                  </a:cubicBezTo>
                  <a:cubicBezTo>
                    <a:pt x="50353" y="103853"/>
                    <a:pt x="89691" y="202199"/>
                    <a:pt x="141618" y="294251"/>
                  </a:cubicBezTo>
                  <a:cubicBezTo>
                    <a:pt x="81823" y="381582"/>
                    <a:pt x="52713" y="486223"/>
                    <a:pt x="0" y="577488"/>
                  </a:cubicBezTo>
                  <a:cubicBezTo>
                    <a:pt x="172302" y="563326"/>
                    <a:pt x="346178" y="573554"/>
                    <a:pt x="519267" y="577488"/>
                  </a:cubicBezTo>
                  <a:cubicBezTo>
                    <a:pt x="558605" y="479928"/>
                    <a:pt x="606598" y="384729"/>
                    <a:pt x="660885" y="294251"/>
                  </a:cubicBezTo>
                  <a:cubicBezTo>
                    <a:pt x="625481" y="195118"/>
                    <a:pt x="567260" y="104640"/>
                    <a:pt x="519267" y="11014"/>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9" name="Rounded Rectangle 29">
              <a:extLst>
                <a:ext uri="{FF2B5EF4-FFF2-40B4-BE49-F238E27FC236}">
                  <a16:creationId xmlns:a16="http://schemas.microsoft.com/office/drawing/2014/main" id="{7B3FD4CB-2C59-9834-B4B2-1501B6DB8DB6}"/>
                </a:ext>
              </a:extLst>
            </p:cNvPr>
            <p:cNvSpPr/>
            <p:nvPr/>
          </p:nvSpPr>
          <p:spPr>
            <a:xfrm>
              <a:off x="5199017" y="3377860"/>
              <a:ext cx="655378" cy="668753"/>
            </a:xfrm>
            <a:custGeom>
              <a:avLst/>
              <a:gdLst/>
              <a:ahLst/>
              <a:cxnLst/>
              <a:rect l="0" t="0" r="0" b="0"/>
              <a:pathLst>
                <a:path w="655378" h="668753">
                  <a:moveTo>
                    <a:pt x="557818" y="69235"/>
                  </a:moveTo>
                  <a:lnTo>
                    <a:pt x="493303" y="212427"/>
                  </a:lnTo>
                  <a:lnTo>
                    <a:pt x="347751" y="147125"/>
                  </a:lnTo>
                  <a:lnTo>
                    <a:pt x="459472" y="25176"/>
                  </a:lnTo>
                  <a:lnTo>
                    <a:pt x="557818" y="69235"/>
                  </a:lnTo>
                  <a:moveTo>
                    <a:pt x="347751" y="147125"/>
                  </a:moveTo>
                  <a:lnTo>
                    <a:pt x="459472" y="25176"/>
                  </a:lnTo>
                  <a:lnTo>
                    <a:pt x="655378" y="372928"/>
                  </a:lnTo>
                  <a:lnTo>
                    <a:pt x="529495" y="471274"/>
                  </a:lnTo>
                  <a:lnTo>
                    <a:pt x="347751" y="147125"/>
                  </a:lnTo>
                  <a:moveTo>
                    <a:pt x="655378" y="372928"/>
                  </a:moveTo>
                  <a:lnTo>
                    <a:pt x="258846" y="0"/>
                  </a:lnTo>
                  <a:lnTo>
                    <a:pt x="136110" y="100706"/>
                  </a:lnTo>
                  <a:lnTo>
                    <a:pt x="529495" y="471274"/>
                  </a:lnTo>
                  <a:lnTo>
                    <a:pt x="655378" y="372928"/>
                  </a:lnTo>
                  <a:moveTo>
                    <a:pt x="136110" y="100706"/>
                  </a:moveTo>
                  <a:lnTo>
                    <a:pt x="453178" y="610532"/>
                  </a:lnTo>
                  <a:lnTo>
                    <a:pt x="575127" y="509039"/>
                  </a:lnTo>
                  <a:lnTo>
                    <a:pt x="258846" y="0"/>
                  </a:lnTo>
                  <a:lnTo>
                    <a:pt x="136110" y="100706"/>
                  </a:lnTo>
                  <a:moveTo>
                    <a:pt x="575127" y="509039"/>
                  </a:moveTo>
                  <a:lnTo>
                    <a:pt x="161287" y="126669"/>
                  </a:lnTo>
                  <a:lnTo>
                    <a:pt x="32257" y="221868"/>
                  </a:lnTo>
                  <a:lnTo>
                    <a:pt x="453178" y="610532"/>
                  </a:lnTo>
                  <a:lnTo>
                    <a:pt x="575127" y="509039"/>
                  </a:lnTo>
                  <a:moveTo>
                    <a:pt x="32257" y="221868"/>
                  </a:moveTo>
                  <a:lnTo>
                    <a:pt x="243898" y="668753"/>
                  </a:lnTo>
                  <a:lnTo>
                    <a:pt x="368994" y="564899"/>
                  </a:lnTo>
                  <a:lnTo>
                    <a:pt x="161287" y="126669"/>
                  </a:lnTo>
                  <a:lnTo>
                    <a:pt x="32257" y="221868"/>
                  </a:lnTo>
                  <a:moveTo>
                    <a:pt x="368994" y="564899"/>
                  </a:moveTo>
                  <a:lnTo>
                    <a:pt x="131390" y="392597"/>
                  </a:lnTo>
                  <a:lnTo>
                    <a:pt x="0" y="491730"/>
                  </a:lnTo>
                  <a:lnTo>
                    <a:pt x="243898" y="668753"/>
                  </a:lnTo>
                  <a:lnTo>
                    <a:pt x="368994" y="564899"/>
                  </a:lnTo>
                  <a:moveTo>
                    <a:pt x="0" y="491730"/>
                  </a:moveTo>
                  <a:lnTo>
                    <a:pt x="131390" y="392597"/>
                  </a:lnTo>
                  <a:lnTo>
                    <a:pt x="176236" y="514546"/>
                  </a:lnTo>
                  <a:lnTo>
                    <a:pt x="44059" y="612106"/>
                  </a:lnTo>
                  <a:lnTo>
                    <a:pt x="0" y="491730"/>
                  </a:lnTo>
                  <a:moveTo>
                    <a:pt x="176236" y="514546"/>
                  </a:moveTo>
                  <a:lnTo>
                    <a:pt x="44059" y="612106"/>
                  </a:lnTo>
                  <a:lnTo>
                    <a:pt x="8654" y="585355"/>
                  </a:lnTo>
                  <a:lnTo>
                    <a:pt x="103853" y="460259"/>
                  </a:lnTo>
                  <a:lnTo>
                    <a:pt x="176236" y="514546"/>
                  </a:lnTo>
                </a:path>
              </a:pathLst>
            </a:custGeom>
            <a:solidFill>
              <a:srgbClr val="FFF8B6"/>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0" name="Rounded Rectangle 30">
              <a:extLst>
                <a:ext uri="{FF2B5EF4-FFF2-40B4-BE49-F238E27FC236}">
                  <a16:creationId xmlns:a16="http://schemas.microsoft.com/office/drawing/2014/main" id="{CA7C6B8D-4559-D0A4-1BAD-12B04167D9FA}"/>
                </a:ext>
              </a:extLst>
            </p:cNvPr>
            <p:cNvSpPr/>
            <p:nvPr/>
          </p:nvSpPr>
          <p:spPr>
            <a:xfrm>
              <a:off x="5173840" y="3408544"/>
              <a:ext cx="660885" cy="592436"/>
            </a:xfrm>
            <a:custGeom>
              <a:avLst/>
              <a:gdLst/>
              <a:ahLst/>
              <a:cxnLst/>
              <a:rect l="0" t="0" r="0" b="0"/>
              <a:pathLst>
                <a:path w="660885" h="592436">
                  <a:moveTo>
                    <a:pt x="519267" y="14161"/>
                  </a:moveTo>
                  <a:lnTo>
                    <a:pt x="660885" y="297398"/>
                  </a:lnTo>
                  <a:lnTo>
                    <a:pt x="519267" y="580635"/>
                  </a:lnTo>
                  <a:lnTo>
                    <a:pt x="0" y="580635"/>
                  </a:lnTo>
                  <a:lnTo>
                    <a:pt x="141618" y="297398"/>
                  </a:lnTo>
                  <a:lnTo>
                    <a:pt x="0" y="14161"/>
                  </a:lnTo>
                  <a:close/>
                  <a:moveTo>
                    <a:pt x="519267" y="14161"/>
                  </a:moveTo>
                  <a:cubicBezTo>
                    <a:pt x="346964" y="0"/>
                    <a:pt x="173089" y="6294"/>
                    <a:pt x="0" y="14161"/>
                  </a:cubicBezTo>
                  <a:cubicBezTo>
                    <a:pt x="58220" y="102279"/>
                    <a:pt x="107000" y="197478"/>
                    <a:pt x="141618" y="297398"/>
                  </a:cubicBezTo>
                  <a:cubicBezTo>
                    <a:pt x="101493" y="394957"/>
                    <a:pt x="49566" y="487796"/>
                    <a:pt x="0" y="580635"/>
                  </a:cubicBezTo>
                  <a:cubicBezTo>
                    <a:pt x="173089" y="592436"/>
                    <a:pt x="346178" y="579061"/>
                    <a:pt x="519267" y="580635"/>
                  </a:cubicBezTo>
                  <a:cubicBezTo>
                    <a:pt x="556245" y="481502"/>
                    <a:pt x="608172" y="388663"/>
                    <a:pt x="660885" y="297398"/>
                  </a:cubicBezTo>
                  <a:cubicBezTo>
                    <a:pt x="619973" y="199839"/>
                    <a:pt x="553098" y="114081"/>
                    <a:pt x="519267" y="141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1" name="Rounded Rectangle 31">
              <a:extLst>
                <a:ext uri="{FF2B5EF4-FFF2-40B4-BE49-F238E27FC236}">
                  <a16:creationId xmlns:a16="http://schemas.microsoft.com/office/drawing/2014/main" id="{A66050E2-3851-F08B-DFC5-14C9D4DCA0C5}"/>
                </a:ext>
              </a:extLst>
            </p:cNvPr>
            <p:cNvSpPr/>
            <p:nvPr/>
          </p:nvSpPr>
          <p:spPr>
            <a:xfrm>
              <a:off x="5896094" y="3381007"/>
              <a:ext cx="641216" cy="641216"/>
            </a:xfrm>
            <a:custGeom>
              <a:avLst/>
              <a:gdLst/>
              <a:ahLst/>
              <a:cxnLst/>
              <a:rect l="0" t="0" r="0" b="0"/>
              <a:pathLst>
                <a:path w="641216" h="641216">
                  <a:moveTo>
                    <a:pt x="559392" y="55073"/>
                  </a:moveTo>
                  <a:lnTo>
                    <a:pt x="460259" y="177022"/>
                  </a:lnTo>
                  <a:lnTo>
                    <a:pt x="365847" y="99919"/>
                  </a:lnTo>
                  <a:lnTo>
                    <a:pt x="491730" y="0"/>
                  </a:lnTo>
                  <a:lnTo>
                    <a:pt x="559392" y="55073"/>
                  </a:lnTo>
                  <a:moveTo>
                    <a:pt x="365847" y="99919"/>
                  </a:moveTo>
                  <a:lnTo>
                    <a:pt x="512186" y="401252"/>
                  </a:lnTo>
                  <a:lnTo>
                    <a:pt x="641216" y="306839"/>
                  </a:lnTo>
                  <a:lnTo>
                    <a:pt x="491730" y="0"/>
                  </a:lnTo>
                  <a:lnTo>
                    <a:pt x="365847" y="99919"/>
                  </a:lnTo>
                  <a:moveTo>
                    <a:pt x="641216" y="306839"/>
                  </a:moveTo>
                  <a:lnTo>
                    <a:pt x="320214" y="2360"/>
                  </a:lnTo>
                  <a:lnTo>
                    <a:pt x="195905" y="101493"/>
                  </a:lnTo>
                  <a:lnTo>
                    <a:pt x="512186" y="401252"/>
                  </a:lnTo>
                  <a:lnTo>
                    <a:pt x="641216" y="306839"/>
                  </a:lnTo>
                  <a:moveTo>
                    <a:pt x="195905" y="101493"/>
                  </a:moveTo>
                  <a:lnTo>
                    <a:pt x="480715" y="580635"/>
                  </a:lnTo>
                  <a:lnTo>
                    <a:pt x="603451" y="478355"/>
                  </a:lnTo>
                  <a:lnTo>
                    <a:pt x="320214" y="2360"/>
                  </a:lnTo>
                  <a:lnTo>
                    <a:pt x="195905" y="101493"/>
                  </a:lnTo>
                  <a:moveTo>
                    <a:pt x="603451" y="478355"/>
                  </a:moveTo>
                  <a:lnTo>
                    <a:pt x="170728" y="99919"/>
                  </a:lnTo>
                  <a:lnTo>
                    <a:pt x="44845" y="199052"/>
                  </a:lnTo>
                  <a:lnTo>
                    <a:pt x="480715" y="580635"/>
                  </a:lnTo>
                  <a:lnTo>
                    <a:pt x="603451" y="478355"/>
                  </a:lnTo>
                  <a:moveTo>
                    <a:pt x="44845" y="199052"/>
                  </a:moveTo>
                  <a:lnTo>
                    <a:pt x="267501" y="620760"/>
                  </a:lnTo>
                  <a:lnTo>
                    <a:pt x="393384" y="522414"/>
                  </a:lnTo>
                  <a:lnTo>
                    <a:pt x="170728" y="99919"/>
                  </a:lnTo>
                  <a:lnTo>
                    <a:pt x="44845" y="199052"/>
                  </a:lnTo>
                  <a:moveTo>
                    <a:pt x="393384" y="522414"/>
                  </a:moveTo>
                  <a:lnTo>
                    <a:pt x="206133" y="353259"/>
                  </a:lnTo>
                  <a:lnTo>
                    <a:pt x="36978" y="412266"/>
                  </a:lnTo>
                  <a:lnTo>
                    <a:pt x="267501" y="620760"/>
                  </a:lnTo>
                  <a:lnTo>
                    <a:pt x="393384" y="522414"/>
                  </a:lnTo>
                  <a:moveTo>
                    <a:pt x="36978" y="412266"/>
                  </a:moveTo>
                  <a:lnTo>
                    <a:pt x="0" y="641216"/>
                  </a:lnTo>
                  <a:lnTo>
                    <a:pt x="178596" y="526348"/>
                  </a:lnTo>
                  <a:lnTo>
                    <a:pt x="206133" y="353259"/>
                  </a:lnTo>
                  <a:lnTo>
                    <a:pt x="36978" y="412266"/>
                  </a:lnTo>
                  <a:moveTo>
                    <a:pt x="178596" y="526348"/>
                  </a:moveTo>
                  <a:lnTo>
                    <a:pt x="0" y="641216"/>
                  </a:lnTo>
                  <a:lnTo>
                    <a:pt x="40911" y="489370"/>
                  </a:lnTo>
                  <a:lnTo>
                    <a:pt x="178596" y="526348"/>
                  </a:lnTo>
                </a:path>
              </a:pathLst>
            </a:custGeom>
            <a:solidFill>
              <a:srgbClr val="FFE4CB"/>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2" name="Rounded Rectangle 32">
              <a:extLst>
                <a:ext uri="{FF2B5EF4-FFF2-40B4-BE49-F238E27FC236}">
                  <a16:creationId xmlns:a16="http://schemas.microsoft.com/office/drawing/2014/main" id="{265362F1-1152-078F-8A94-0AD944751C5E}"/>
                </a:ext>
              </a:extLst>
            </p:cNvPr>
            <p:cNvSpPr/>
            <p:nvPr/>
          </p:nvSpPr>
          <p:spPr>
            <a:xfrm>
              <a:off x="5881932" y="3408544"/>
              <a:ext cx="660885" cy="582208"/>
            </a:xfrm>
            <a:custGeom>
              <a:avLst/>
              <a:gdLst/>
              <a:ahLst/>
              <a:cxnLst/>
              <a:rect l="0" t="0" r="0" b="0"/>
              <a:pathLst>
                <a:path w="660885" h="582208">
                  <a:moveTo>
                    <a:pt x="519267" y="14161"/>
                  </a:moveTo>
                  <a:lnTo>
                    <a:pt x="660885" y="297398"/>
                  </a:lnTo>
                  <a:lnTo>
                    <a:pt x="519267" y="580635"/>
                  </a:lnTo>
                  <a:lnTo>
                    <a:pt x="0" y="580635"/>
                  </a:lnTo>
                  <a:lnTo>
                    <a:pt x="141618" y="297398"/>
                  </a:lnTo>
                  <a:lnTo>
                    <a:pt x="0" y="14161"/>
                  </a:lnTo>
                  <a:close/>
                  <a:moveTo>
                    <a:pt x="519267" y="14161"/>
                  </a:moveTo>
                  <a:cubicBezTo>
                    <a:pt x="442163" y="0"/>
                    <a:pt x="361913" y="12588"/>
                    <a:pt x="284023" y="14161"/>
                  </a:cubicBezTo>
                  <a:cubicBezTo>
                    <a:pt x="188824" y="15735"/>
                    <a:pt x="94412" y="17308"/>
                    <a:pt x="0" y="14161"/>
                  </a:cubicBezTo>
                  <a:cubicBezTo>
                    <a:pt x="56647" y="103066"/>
                    <a:pt x="86544" y="207706"/>
                    <a:pt x="141618" y="297398"/>
                  </a:cubicBezTo>
                  <a:cubicBezTo>
                    <a:pt x="84971" y="386303"/>
                    <a:pt x="48779" y="487009"/>
                    <a:pt x="0" y="580635"/>
                  </a:cubicBezTo>
                  <a:cubicBezTo>
                    <a:pt x="173089" y="582208"/>
                    <a:pt x="346178" y="574341"/>
                    <a:pt x="519267" y="580635"/>
                  </a:cubicBezTo>
                  <a:cubicBezTo>
                    <a:pt x="566473" y="486223"/>
                    <a:pt x="605811" y="387876"/>
                    <a:pt x="660885" y="297398"/>
                  </a:cubicBezTo>
                  <a:cubicBezTo>
                    <a:pt x="601091" y="210067"/>
                    <a:pt x="572767" y="105426"/>
                    <a:pt x="519267" y="141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3" name="Rounded Rectangle 33">
              <a:extLst>
                <a:ext uri="{FF2B5EF4-FFF2-40B4-BE49-F238E27FC236}">
                  <a16:creationId xmlns:a16="http://schemas.microsoft.com/office/drawing/2014/main" id="{D8B544CD-8611-2183-5042-47DF5FBF2864}"/>
                </a:ext>
              </a:extLst>
            </p:cNvPr>
            <p:cNvSpPr/>
            <p:nvPr/>
          </p:nvSpPr>
          <p:spPr>
            <a:xfrm>
              <a:off x="6566421" y="3392809"/>
              <a:ext cx="691569" cy="642789"/>
            </a:xfrm>
            <a:custGeom>
              <a:avLst/>
              <a:gdLst/>
              <a:ahLst/>
              <a:cxnLst/>
              <a:rect l="0" t="0" r="0" b="0"/>
              <a:pathLst>
                <a:path w="691569" h="642789">
                  <a:moveTo>
                    <a:pt x="614466" y="80250"/>
                  </a:moveTo>
                  <a:lnTo>
                    <a:pt x="501958" y="189611"/>
                  </a:lnTo>
                  <a:lnTo>
                    <a:pt x="402825" y="88118"/>
                  </a:lnTo>
                  <a:lnTo>
                    <a:pt x="536576" y="0"/>
                  </a:lnTo>
                  <a:lnTo>
                    <a:pt x="614466" y="80250"/>
                  </a:lnTo>
                  <a:moveTo>
                    <a:pt x="402825" y="88118"/>
                  </a:moveTo>
                  <a:lnTo>
                    <a:pt x="559392" y="464980"/>
                  </a:lnTo>
                  <a:lnTo>
                    <a:pt x="691569" y="372141"/>
                  </a:lnTo>
                  <a:lnTo>
                    <a:pt x="536576" y="0"/>
                  </a:lnTo>
                  <a:lnTo>
                    <a:pt x="402825" y="88118"/>
                  </a:lnTo>
                  <a:moveTo>
                    <a:pt x="691569" y="372141"/>
                  </a:moveTo>
                  <a:lnTo>
                    <a:pt x="299758" y="15735"/>
                  </a:lnTo>
                  <a:lnTo>
                    <a:pt x="177022" y="116441"/>
                  </a:lnTo>
                  <a:lnTo>
                    <a:pt x="559392" y="464980"/>
                  </a:lnTo>
                  <a:lnTo>
                    <a:pt x="691569" y="372141"/>
                  </a:lnTo>
                  <a:moveTo>
                    <a:pt x="177022" y="116441"/>
                  </a:moveTo>
                  <a:lnTo>
                    <a:pt x="478355" y="612892"/>
                  </a:lnTo>
                  <a:lnTo>
                    <a:pt x="601091" y="511399"/>
                  </a:lnTo>
                  <a:lnTo>
                    <a:pt x="299758" y="15735"/>
                  </a:lnTo>
                  <a:lnTo>
                    <a:pt x="177022" y="116441"/>
                  </a:lnTo>
                  <a:moveTo>
                    <a:pt x="601091" y="511399"/>
                  </a:moveTo>
                  <a:lnTo>
                    <a:pt x="171515" y="123522"/>
                  </a:lnTo>
                  <a:lnTo>
                    <a:pt x="47992" y="224229"/>
                  </a:lnTo>
                  <a:lnTo>
                    <a:pt x="478355" y="612892"/>
                  </a:lnTo>
                  <a:lnTo>
                    <a:pt x="601091" y="511399"/>
                  </a:lnTo>
                  <a:moveTo>
                    <a:pt x="47992" y="224229"/>
                  </a:moveTo>
                  <a:lnTo>
                    <a:pt x="295825" y="642789"/>
                  </a:lnTo>
                  <a:lnTo>
                    <a:pt x="423281" y="548377"/>
                  </a:lnTo>
                  <a:lnTo>
                    <a:pt x="171515" y="123522"/>
                  </a:lnTo>
                  <a:lnTo>
                    <a:pt x="47992" y="224229"/>
                  </a:lnTo>
                  <a:moveTo>
                    <a:pt x="423281" y="548377"/>
                  </a:moveTo>
                  <a:lnTo>
                    <a:pt x="295825" y="642789"/>
                  </a:lnTo>
                  <a:lnTo>
                    <a:pt x="72382" y="399678"/>
                  </a:lnTo>
                  <a:lnTo>
                    <a:pt x="256486" y="367420"/>
                  </a:lnTo>
                  <a:lnTo>
                    <a:pt x="423281" y="548377"/>
                  </a:lnTo>
                  <a:moveTo>
                    <a:pt x="72382" y="399678"/>
                  </a:moveTo>
                  <a:lnTo>
                    <a:pt x="0" y="570407"/>
                  </a:lnTo>
                  <a:lnTo>
                    <a:pt x="195118" y="512186"/>
                  </a:lnTo>
                  <a:lnTo>
                    <a:pt x="256486" y="367420"/>
                  </a:lnTo>
                  <a:lnTo>
                    <a:pt x="72382" y="399678"/>
                  </a:lnTo>
                  <a:moveTo>
                    <a:pt x="195118" y="512186"/>
                  </a:moveTo>
                  <a:lnTo>
                    <a:pt x="103066" y="450818"/>
                  </a:lnTo>
                  <a:lnTo>
                    <a:pt x="15735" y="581422"/>
                  </a:lnTo>
                  <a:lnTo>
                    <a:pt x="0" y="570407"/>
                  </a:lnTo>
                  <a:lnTo>
                    <a:pt x="195118" y="512186"/>
                  </a:lnTo>
                </a:path>
              </a:pathLst>
            </a:custGeom>
            <a:solidFill>
              <a:srgbClr val="FFD9D8"/>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4" name="Rounded Rectangle 34">
              <a:extLst>
                <a:ext uri="{FF2B5EF4-FFF2-40B4-BE49-F238E27FC236}">
                  <a16:creationId xmlns:a16="http://schemas.microsoft.com/office/drawing/2014/main" id="{74E87431-6679-FF6B-BEB4-F955915A25A0}"/>
                </a:ext>
              </a:extLst>
            </p:cNvPr>
            <p:cNvSpPr/>
            <p:nvPr/>
          </p:nvSpPr>
          <p:spPr>
            <a:xfrm>
              <a:off x="6590024" y="3412478"/>
              <a:ext cx="660885" cy="582208"/>
            </a:xfrm>
            <a:custGeom>
              <a:avLst/>
              <a:gdLst/>
              <a:ahLst/>
              <a:cxnLst/>
              <a:rect l="0" t="0" r="0" b="0"/>
              <a:pathLst>
                <a:path w="660885" h="582208">
                  <a:moveTo>
                    <a:pt x="519267" y="10227"/>
                  </a:moveTo>
                  <a:lnTo>
                    <a:pt x="660885" y="293464"/>
                  </a:lnTo>
                  <a:lnTo>
                    <a:pt x="519267" y="576701"/>
                  </a:lnTo>
                  <a:lnTo>
                    <a:pt x="0" y="576701"/>
                  </a:lnTo>
                  <a:lnTo>
                    <a:pt x="141618" y="293464"/>
                  </a:lnTo>
                  <a:lnTo>
                    <a:pt x="0" y="10227"/>
                  </a:lnTo>
                  <a:close/>
                  <a:moveTo>
                    <a:pt x="519267" y="10227"/>
                  </a:moveTo>
                  <a:cubicBezTo>
                    <a:pt x="346178" y="0"/>
                    <a:pt x="173089" y="19669"/>
                    <a:pt x="0" y="10227"/>
                  </a:cubicBezTo>
                  <a:cubicBezTo>
                    <a:pt x="54287" y="100706"/>
                    <a:pt x="101493" y="195905"/>
                    <a:pt x="141618" y="293464"/>
                  </a:cubicBezTo>
                  <a:cubicBezTo>
                    <a:pt x="92838" y="387090"/>
                    <a:pt x="46419" y="482289"/>
                    <a:pt x="0" y="576701"/>
                  </a:cubicBezTo>
                  <a:cubicBezTo>
                    <a:pt x="172302" y="561752"/>
                    <a:pt x="346178" y="582208"/>
                    <a:pt x="519267" y="576701"/>
                  </a:cubicBezTo>
                  <a:cubicBezTo>
                    <a:pt x="575914" y="487009"/>
                    <a:pt x="608958" y="385516"/>
                    <a:pt x="660885" y="293464"/>
                  </a:cubicBezTo>
                  <a:cubicBezTo>
                    <a:pt x="611319" y="199839"/>
                    <a:pt x="578274" y="97559"/>
                    <a:pt x="519267" y="10227"/>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5" name="Rounded Rectangle 35">
              <a:extLst>
                <a:ext uri="{FF2B5EF4-FFF2-40B4-BE49-F238E27FC236}">
                  <a16:creationId xmlns:a16="http://schemas.microsoft.com/office/drawing/2014/main" id="{2D40E672-55BB-7DA2-6EB6-0B79DC581FC0}"/>
                </a:ext>
              </a:extLst>
            </p:cNvPr>
            <p:cNvSpPr/>
            <p:nvPr/>
          </p:nvSpPr>
          <p:spPr>
            <a:xfrm>
              <a:off x="7331947" y="3386515"/>
              <a:ext cx="624694" cy="627841"/>
            </a:xfrm>
            <a:custGeom>
              <a:avLst/>
              <a:gdLst/>
              <a:ahLst/>
              <a:cxnLst/>
              <a:rect l="0" t="0" r="0" b="0"/>
              <a:pathLst>
                <a:path w="624694" h="627841">
                  <a:moveTo>
                    <a:pt x="540510" y="45632"/>
                  </a:moveTo>
                  <a:lnTo>
                    <a:pt x="450818" y="174662"/>
                  </a:lnTo>
                  <a:lnTo>
                    <a:pt x="352472" y="106213"/>
                  </a:lnTo>
                  <a:lnTo>
                    <a:pt x="480715" y="3933"/>
                  </a:lnTo>
                  <a:lnTo>
                    <a:pt x="540510" y="45632"/>
                  </a:lnTo>
                  <a:moveTo>
                    <a:pt x="352472" y="106213"/>
                  </a:moveTo>
                  <a:lnTo>
                    <a:pt x="480715" y="3933"/>
                  </a:lnTo>
                  <a:lnTo>
                    <a:pt x="624694" y="357192"/>
                  </a:lnTo>
                  <a:lnTo>
                    <a:pt x="491730" y="447671"/>
                  </a:lnTo>
                  <a:lnTo>
                    <a:pt x="352472" y="106213"/>
                  </a:lnTo>
                  <a:moveTo>
                    <a:pt x="624694" y="357192"/>
                  </a:moveTo>
                  <a:lnTo>
                    <a:pt x="252552" y="0"/>
                  </a:lnTo>
                  <a:lnTo>
                    <a:pt x="126669" y="97559"/>
                  </a:lnTo>
                  <a:lnTo>
                    <a:pt x="491730" y="447671"/>
                  </a:lnTo>
                  <a:lnTo>
                    <a:pt x="624694" y="357192"/>
                  </a:lnTo>
                  <a:moveTo>
                    <a:pt x="126669" y="97559"/>
                  </a:moveTo>
                  <a:lnTo>
                    <a:pt x="405972" y="589289"/>
                  </a:lnTo>
                  <a:lnTo>
                    <a:pt x="534215" y="496451"/>
                  </a:lnTo>
                  <a:lnTo>
                    <a:pt x="252552" y="0"/>
                  </a:lnTo>
                  <a:lnTo>
                    <a:pt x="126669" y="97559"/>
                  </a:lnTo>
                  <a:moveTo>
                    <a:pt x="534215" y="496451"/>
                  </a:moveTo>
                  <a:lnTo>
                    <a:pt x="162074" y="89691"/>
                  </a:lnTo>
                  <a:lnTo>
                    <a:pt x="28323" y="176236"/>
                  </a:lnTo>
                  <a:lnTo>
                    <a:pt x="405972" y="589289"/>
                  </a:lnTo>
                  <a:lnTo>
                    <a:pt x="534215" y="496451"/>
                  </a:lnTo>
                  <a:moveTo>
                    <a:pt x="28323" y="176236"/>
                  </a:moveTo>
                  <a:lnTo>
                    <a:pt x="214787" y="612106"/>
                  </a:lnTo>
                  <a:lnTo>
                    <a:pt x="347751" y="523201"/>
                  </a:lnTo>
                  <a:lnTo>
                    <a:pt x="162074" y="89691"/>
                  </a:lnTo>
                  <a:lnTo>
                    <a:pt x="28323" y="176236"/>
                  </a:lnTo>
                  <a:moveTo>
                    <a:pt x="347751" y="523201"/>
                  </a:moveTo>
                  <a:lnTo>
                    <a:pt x="162074" y="333589"/>
                  </a:lnTo>
                  <a:lnTo>
                    <a:pt x="3147" y="396531"/>
                  </a:lnTo>
                  <a:lnTo>
                    <a:pt x="214787" y="612106"/>
                  </a:lnTo>
                  <a:lnTo>
                    <a:pt x="347751" y="523201"/>
                  </a:lnTo>
                  <a:moveTo>
                    <a:pt x="3147" y="396531"/>
                  </a:moveTo>
                  <a:lnTo>
                    <a:pt x="1573" y="470487"/>
                  </a:lnTo>
                  <a:lnTo>
                    <a:pt x="44059" y="470487"/>
                  </a:lnTo>
                  <a:lnTo>
                    <a:pt x="44059" y="627841"/>
                  </a:lnTo>
                  <a:lnTo>
                    <a:pt x="0" y="627841"/>
                  </a:lnTo>
                  <a:lnTo>
                    <a:pt x="158927" y="472061"/>
                  </a:lnTo>
                  <a:lnTo>
                    <a:pt x="162074" y="333589"/>
                  </a:lnTo>
                  <a:lnTo>
                    <a:pt x="3147" y="396531"/>
                  </a:lnTo>
                </a:path>
              </a:pathLst>
            </a:custGeom>
            <a:solidFill>
              <a:srgbClr val="FFD7E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6" name="Rounded Rectangle 36">
              <a:extLst>
                <a:ext uri="{FF2B5EF4-FFF2-40B4-BE49-F238E27FC236}">
                  <a16:creationId xmlns:a16="http://schemas.microsoft.com/office/drawing/2014/main" id="{A6B707FF-E696-CFEC-AE7F-5A7025CBA492}"/>
                </a:ext>
              </a:extLst>
            </p:cNvPr>
            <p:cNvSpPr/>
            <p:nvPr/>
          </p:nvSpPr>
          <p:spPr>
            <a:xfrm>
              <a:off x="7298115" y="3415625"/>
              <a:ext cx="660885" cy="588502"/>
            </a:xfrm>
            <a:custGeom>
              <a:avLst/>
              <a:gdLst/>
              <a:ahLst/>
              <a:cxnLst/>
              <a:rect l="0" t="0" r="0" b="0"/>
              <a:pathLst>
                <a:path w="660885" h="588502">
                  <a:moveTo>
                    <a:pt x="519267" y="7080"/>
                  </a:moveTo>
                  <a:lnTo>
                    <a:pt x="660885" y="290317"/>
                  </a:lnTo>
                  <a:lnTo>
                    <a:pt x="519267" y="573554"/>
                  </a:lnTo>
                  <a:lnTo>
                    <a:pt x="0" y="573554"/>
                  </a:lnTo>
                  <a:lnTo>
                    <a:pt x="141618" y="290317"/>
                  </a:lnTo>
                  <a:lnTo>
                    <a:pt x="0" y="7080"/>
                  </a:lnTo>
                  <a:close/>
                  <a:moveTo>
                    <a:pt x="519267" y="7080"/>
                  </a:moveTo>
                  <a:cubicBezTo>
                    <a:pt x="346178" y="4720"/>
                    <a:pt x="173089" y="0"/>
                    <a:pt x="0" y="7080"/>
                  </a:cubicBezTo>
                  <a:cubicBezTo>
                    <a:pt x="51926" y="99132"/>
                    <a:pt x="97559" y="194331"/>
                    <a:pt x="141618" y="290317"/>
                  </a:cubicBezTo>
                  <a:cubicBezTo>
                    <a:pt x="100706" y="387876"/>
                    <a:pt x="39338" y="475208"/>
                    <a:pt x="0" y="573554"/>
                  </a:cubicBezTo>
                  <a:cubicBezTo>
                    <a:pt x="172302" y="588502"/>
                    <a:pt x="346964" y="588502"/>
                    <a:pt x="519267" y="573554"/>
                  </a:cubicBezTo>
                  <a:cubicBezTo>
                    <a:pt x="564113" y="478355"/>
                    <a:pt x="622333" y="388663"/>
                    <a:pt x="660885" y="290317"/>
                  </a:cubicBezTo>
                  <a:cubicBezTo>
                    <a:pt x="616826" y="194331"/>
                    <a:pt x="571980" y="98346"/>
                    <a:pt x="519267" y="708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7" name="Rounded Rectangle 37">
              <a:extLst>
                <a:ext uri="{FF2B5EF4-FFF2-40B4-BE49-F238E27FC236}">
                  <a16:creationId xmlns:a16="http://schemas.microsoft.com/office/drawing/2014/main" id="{BCD4BF5C-44FD-C541-2762-B16A39C3065E}"/>
                </a:ext>
              </a:extLst>
            </p:cNvPr>
            <p:cNvSpPr/>
            <p:nvPr/>
          </p:nvSpPr>
          <p:spPr>
            <a:xfrm>
              <a:off x="7999126" y="3380221"/>
              <a:ext cx="675834" cy="605811"/>
            </a:xfrm>
            <a:custGeom>
              <a:avLst/>
              <a:gdLst/>
              <a:ahLst/>
              <a:cxnLst/>
              <a:rect l="0" t="0" r="0" b="0"/>
              <a:pathLst>
                <a:path w="675834" h="605811">
                  <a:moveTo>
                    <a:pt x="591650" y="51139"/>
                  </a:moveTo>
                  <a:lnTo>
                    <a:pt x="517693" y="190398"/>
                  </a:lnTo>
                  <a:lnTo>
                    <a:pt x="374501" y="114081"/>
                  </a:lnTo>
                  <a:lnTo>
                    <a:pt x="494877" y="0"/>
                  </a:lnTo>
                  <a:lnTo>
                    <a:pt x="591650" y="51139"/>
                  </a:lnTo>
                  <a:moveTo>
                    <a:pt x="374501" y="114081"/>
                  </a:moveTo>
                  <a:lnTo>
                    <a:pt x="494877" y="0"/>
                  </a:lnTo>
                  <a:lnTo>
                    <a:pt x="675834" y="389450"/>
                  </a:lnTo>
                  <a:lnTo>
                    <a:pt x="544443" y="480715"/>
                  </a:lnTo>
                  <a:lnTo>
                    <a:pt x="374501" y="114081"/>
                  </a:lnTo>
                  <a:moveTo>
                    <a:pt x="675834" y="389450"/>
                  </a:moveTo>
                  <a:lnTo>
                    <a:pt x="287170" y="0"/>
                  </a:lnTo>
                  <a:lnTo>
                    <a:pt x="162861" y="98346"/>
                  </a:lnTo>
                  <a:lnTo>
                    <a:pt x="544443" y="480715"/>
                  </a:lnTo>
                  <a:lnTo>
                    <a:pt x="675834" y="389450"/>
                  </a:lnTo>
                  <a:moveTo>
                    <a:pt x="162861" y="98346"/>
                  </a:moveTo>
                  <a:lnTo>
                    <a:pt x="474421" y="590863"/>
                  </a:lnTo>
                  <a:lnTo>
                    <a:pt x="596370" y="488583"/>
                  </a:lnTo>
                  <a:lnTo>
                    <a:pt x="287170" y="0"/>
                  </a:lnTo>
                  <a:lnTo>
                    <a:pt x="162861" y="98346"/>
                  </a:lnTo>
                  <a:moveTo>
                    <a:pt x="596370" y="488583"/>
                  </a:moveTo>
                  <a:lnTo>
                    <a:pt x="144765" y="74743"/>
                  </a:lnTo>
                  <a:lnTo>
                    <a:pt x="19669" y="173089"/>
                  </a:lnTo>
                  <a:lnTo>
                    <a:pt x="474421" y="590863"/>
                  </a:lnTo>
                  <a:lnTo>
                    <a:pt x="596370" y="488583"/>
                  </a:lnTo>
                  <a:moveTo>
                    <a:pt x="19669" y="173089"/>
                  </a:moveTo>
                  <a:lnTo>
                    <a:pt x="259633" y="605811"/>
                  </a:lnTo>
                  <a:lnTo>
                    <a:pt x="388663" y="514546"/>
                  </a:lnTo>
                  <a:lnTo>
                    <a:pt x="144765" y="74743"/>
                  </a:lnTo>
                  <a:lnTo>
                    <a:pt x="19669" y="173089"/>
                  </a:lnTo>
                  <a:moveTo>
                    <a:pt x="388663" y="514546"/>
                  </a:moveTo>
                  <a:lnTo>
                    <a:pt x="259633" y="605811"/>
                  </a:lnTo>
                  <a:lnTo>
                    <a:pt x="75529" y="396531"/>
                  </a:lnTo>
                  <a:lnTo>
                    <a:pt x="253339" y="360340"/>
                  </a:lnTo>
                  <a:lnTo>
                    <a:pt x="388663" y="514546"/>
                  </a:lnTo>
                  <a:moveTo>
                    <a:pt x="75529" y="396531"/>
                  </a:moveTo>
                  <a:lnTo>
                    <a:pt x="16522" y="578274"/>
                  </a:lnTo>
                  <a:lnTo>
                    <a:pt x="191971" y="548377"/>
                  </a:lnTo>
                  <a:lnTo>
                    <a:pt x="253339" y="360340"/>
                  </a:lnTo>
                  <a:lnTo>
                    <a:pt x="75529" y="396531"/>
                  </a:lnTo>
                  <a:moveTo>
                    <a:pt x="191971" y="548377"/>
                  </a:moveTo>
                  <a:lnTo>
                    <a:pt x="125096" y="461046"/>
                  </a:lnTo>
                  <a:lnTo>
                    <a:pt x="0" y="556245"/>
                  </a:lnTo>
                  <a:lnTo>
                    <a:pt x="16522" y="578274"/>
                  </a:lnTo>
                  <a:lnTo>
                    <a:pt x="191971" y="548377"/>
                  </a:lnTo>
                </a:path>
              </a:pathLst>
            </a:custGeom>
            <a:solidFill>
              <a:srgbClr val="F5E0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8" name="Rounded Rectangle 38">
              <a:extLst>
                <a:ext uri="{FF2B5EF4-FFF2-40B4-BE49-F238E27FC236}">
                  <a16:creationId xmlns:a16="http://schemas.microsoft.com/office/drawing/2014/main" id="{C2F94433-F5C3-7FD6-352D-7B3566F537E5}"/>
                </a:ext>
              </a:extLst>
            </p:cNvPr>
            <p:cNvSpPr/>
            <p:nvPr/>
          </p:nvSpPr>
          <p:spPr>
            <a:xfrm>
              <a:off x="8006207" y="3422706"/>
              <a:ext cx="660885" cy="571194"/>
            </a:xfrm>
            <a:custGeom>
              <a:avLst/>
              <a:gdLst/>
              <a:ahLst/>
              <a:cxnLst/>
              <a:rect l="0" t="0" r="0" b="0"/>
              <a:pathLst>
                <a:path w="660885" h="571194">
                  <a:moveTo>
                    <a:pt x="519267" y="0"/>
                  </a:moveTo>
                  <a:lnTo>
                    <a:pt x="660885" y="283236"/>
                  </a:lnTo>
                  <a:lnTo>
                    <a:pt x="519267" y="566473"/>
                  </a:lnTo>
                  <a:lnTo>
                    <a:pt x="0" y="566473"/>
                  </a:lnTo>
                  <a:lnTo>
                    <a:pt x="141618" y="283236"/>
                  </a:lnTo>
                  <a:lnTo>
                    <a:pt x="0" y="0"/>
                  </a:lnTo>
                  <a:close/>
                  <a:moveTo>
                    <a:pt x="519267" y="0"/>
                  </a:moveTo>
                  <a:cubicBezTo>
                    <a:pt x="346178" y="1573"/>
                    <a:pt x="173089" y="1573"/>
                    <a:pt x="0" y="0"/>
                  </a:cubicBezTo>
                  <a:cubicBezTo>
                    <a:pt x="59794" y="87331"/>
                    <a:pt x="106213" y="184103"/>
                    <a:pt x="141618" y="283236"/>
                  </a:cubicBezTo>
                  <a:cubicBezTo>
                    <a:pt x="96772" y="379222"/>
                    <a:pt x="45632" y="471274"/>
                    <a:pt x="0" y="566473"/>
                  </a:cubicBezTo>
                  <a:cubicBezTo>
                    <a:pt x="173089" y="559392"/>
                    <a:pt x="346178" y="571194"/>
                    <a:pt x="519267" y="566473"/>
                  </a:cubicBezTo>
                  <a:cubicBezTo>
                    <a:pt x="571980" y="475208"/>
                    <a:pt x="619973" y="380796"/>
                    <a:pt x="660885" y="283236"/>
                  </a:cubicBezTo>
                  <a:cubicBezTo>
                    <a:pt x="615253" y="188037"/>
                    <a:pt x="568833" y="92838"/>
                    <a:pt x="519267" y="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9" name="Rounded Rectangle 39">
              <a:extLst>
                <a:ext uri="{FF2B5EF4-FFF2-40B4-BE49-F238E27FC236}">
                  <a16:creationId xmlns:a16="http://schemas.microsoft.com/office/drawing/2014/main" id="{57EDEF14-C767-A77B-9994-D8EA21ADCBF9}"/>
                </a:ext>
              </a:extLst>
            </p:cNvPr>
            <p:cNvSpPr/>
            <p:nvPr/>
          </p:nvSpPr>
          <p:spPr>
            <a:xfrm>
              <a:off x="8746557" y="3392809"/>
              <a:ext cx="612106" cy="640429"/>
            </a:xfrm>
            <a:custGeom>
              <a:avLst/>
              <a:gdLst/>
              <a:ahLst/>
              <a:cxnLst/>
              <a:rect l="0" t="0" r="0" b="0"/>
              <a:pathLst>
                <a:path w="612106" h="640429">
                  <a:moveTo>
                    <a:pt x="545230" y="73169"/>
                  </a:moveTo>
                  <a:lnTo>
                    <a:pt x="415413" y="161287"/>
                  </a:lnTo>
                  <a:lnTo>
                    <a:pt x="354045" y="70809"/>
                  </a:lnTo>
                  <a:lnTo>
                    <a:pt x="496451" y="0"/>
                  </a:lnTo>
                  <a:lnTo>
                    <a:pt x="545230" y="73169"/>
                  </a:lnTo>
                  <a:moveTo>
                    <a:pt x="354045" y="70809"/>
                  </a:moveTo>
                  <a:lnTo>
                    <a:pt x="475208" y="435869"/>
                  </a:lnTo>
                  <a:lnTo>
                    <a:pt x="612106" y="347751"/>
                  </a:lnTo>
                  <a:lnTo>
                    <a:pt x="496451" y="0"/>
                  </a:lnTo>
                  <a:lnTo>
                    <a:pt x="354045" y="70809"/>
                  </a:lnTo>
                  <a:moveTo>
                    <a:pt x="612106" y="347751"/>
                  </a:moveTo>
                  <a:lnTo>
                    <a:pt x="254913" y="12588"/>
                  </a:lnTo>
                  <a:lnTo>
                    <a:pt x="132177" y="113294"/>
                  </a:lnTo>
                  <a:lnTo>
                    <a:pt x="475208" y="435869"/>
                  </a:lnTo>
                  <a:lnTo>
                    <a:pt x="612106" y="347751"/>
                  </a:lnTo>
                  <a:moveTo>
                    <a:pt x="132177" y="113294"/>
                  </a:moveTo>
                  <a:lnTo>
                    <a:pt x="428002" y="588502"/>
                  </a:lnTo>
                  <a:lnTo>
                    <a:pt x="550738" y="487796"/>
                  </a:lnTo>
                  <a:lnTo>
                    <a:pt x="254913" y="12588"/>
                  </a:lnTo>
                  <a:lnTo>
                    <a:pt x="132177" y="113294"/>
                  </a:lnTo>
                  <a:moveTo>
                    <a:pt x="550738" y="487796"/>
                  </a:moveTo>
                  <a:lnTo>
                    <a:pt x="167581" y="127456"/>
                  </a:lnTo>
                  <a:lnTo>
                    <a:pt x="35404" y="218721"/>
                  </a:lnTo>
                  <a:lnTo>
                    <a:pt x="428002" y="588502"/>
                  </a:lnTo>
                  <a:lnTo>
                    <a:pt x="550738" y="487796"/>
                  </a:lnTo>
                  <a:moveTo>
                    <a:pt x="35404" y="218721"/>
                  </a:moveTo>
                  <a:lnTo>
                    <a:pt x="209280" y="640429"/>
                  </a:lnTo>
                  <a:lnTo>
                    <a:pt x="345391" y="557032"/>
                  </a:lnTo>
                  <a:lnTo>
                    <a:pt x="167581" y="127456"/>
                  </a:lnTo>
                  <a:lnTo>
                    <a:pt x="35404" y="218721"/>
                  </a:lnTo>
                  <a:moveTo>
                    <a:pt x="345391" y="557032"/>
                  </a:moveTo>
                  <a:lnTo>
                    <a:pt x="167581" y="353259"/>
                  </a:lnTo>
                  <a:lnTo>
                    <a:pt x="11801" y="412266"/>
                  </a:lnTo>
                  <a:lnTo>
                    <a:pt x="209280" y="640429"/>
                  </a:lnTo>
                  <a:lnTo>
                    <a:pt x="345391" y="557032"/>
                  </a:lnTo>
                  <a:moveTo>
                    <a:pt x="11801" y="412266"/>
                  </a:moveTo>
                  <a:lnTo>
                    <a:pt x="167581" y="353259"/>
                  </a:lnTo>
                  <a:lnTo>
                    <a:pt x="169942" y="498811"/>
                  </a:lnTo>
                  <a:lnTo>
                    <a:pt x="14161" y="620760"/>
                  </a:lnTo>
                  <a:lnTo>
                    <a:pt x="11801" y="412266"/>
                  </a:lnTo>
                  <a:moveTo>
                    <a:pt x="169942" y="498811"/>
                  </a:moveTo>
                  <a:lnTo>
                    <a:pt x="40125" y="464980"/>
                  </a:lnTo>
                  <a:lnTo>
                    <a:pt x="0" y="616826"/>
                  </a:lnTo>
                  <a:lnTo>
                    <a:pt x="14161" y="620760"/>
                  </a:lnTo>
                  <a:lnTo>
                    <a:pt x="169942" y="498811"/>
                  </a:lnTo>
                </a:path>
              </a:pathLst>
            </a:custGeom>
            <a:solidFill>
              <a:srgbClr val="E7E1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30" name="Rounded Rectangle 40">
              <a:extLst>
                <a:ext uri="{FF2B5EF4-FFF2-40B4-BE49-F238E27FC236}">
                  <a16:creationId xmlns:a16="http://schemas.microsoft.com/office/drawing/2014/main" id="{BAE00754-B5D2-7DF6-35EA-8EFAF1BE2775}"/>
                </a:ext>
              </a:extLst>
            </p:cNvPr>
            <p:cNvSpPr/>
            <p:nvPr/>
          </p:nvSpPr>
          <p:spPr>
            <a:xfrm>
              <a:off x="8714299" y="3416412"/>
              <a:ext cx="660885" cy="580635"/>
            </a:xfrm>
            <a:custGeom>
              <a:avLst/>
              <a:gdLst/>
              <a:ahLst/>
              <a:cxnLst/>
              <a:rect l="0" t="0" r="0" b="0"/>
              <a:pathLst>
                <a:path w="660885" h="580635">
                  <a:moveTo>
                    <a:pt x="519267" y="6294"/>
                  </a:moveTo>
                  <a:lnTo>
                    <a:pt x="660885" y="289530"/>
                  </a:lnTo>
                  <a:lnTo>
                    <a:pt x="519267" y="572767"/>
                  </a:lnTo>
                  <a:lnTo>
                    <a:pt x="0" y="572767"/>
                  </a:lnTo>
                  <a:lnTo>
                    <a:pt x="141618" y="289530"/>
                  </a:lnTo>
                  <a:lnTo>
                    <a:pt x="0" y="6294"/>
                  </a:lnTo>
                  <a:close/>
                  <a:moveTo>
                    <a:pt x="519267" y="6294"/>
                  </a:moveTo>
                  <a:cubicBezTo>
                    <a:pt x="346178" y="0"/>
                    <a:pt x="173089" y="14948"/>
                    <a:pt x="0" y="6294"/>
                  </a:cubicBezTo>
                  <a:cubicBezTo>
                    <a:pt x="49566" y="99919"/>
                    <a:pt x="92838" y="195905"/>
                    <a:pt x="141618" y="289530"/>
                  </a:cubicBezTo>
                  <a:cubicBezTo>
                    <a:pt x="88904" y="380796"/>
                    <a:pt x="38551" y="474421"/>
                    <a:pt x="0" y="572767"/>
                  </a:cubicBezTo>
                  <a:cubicBezTo>
                    <a:pt x="173089" y="580635"/>
                    <a:pt x="346178" y="575914"/>
                    <a:pt x="519267" y="572767"/>
                  </a:cubicBezTo>
                  <a:cubicBezTo>
                    <a:pt x="567260" y="478355"/>
                    <a:pt x="623120" y="387876"/>
                    <a:pt x="660885" y="289530"/>
                  </a:cubicBezTo>
                  <a:cubicBezTo>
                    <a:pt x="614466" y="195118"/>
                    <a:pt x="557818" y="104640"/>
                    <a:pt x="519267" y="6294"/>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nvGrpSpPr>
            <p:cNvPr id="31" name="Group 30">
              <a:extLst>
                <a:ext uri="{FF2B5EF4-FFF2-40B4-BE49-F238E27FC236}">
                  <a16:creationId xmlns:a16="http://schemas.microsoft.com/office/drawing/2014/main" id="{8567D2A6-A191-107A-2A61-45EFCE71DBBC}"/>
                </a:ext>
              </a:extLst>
            </p:cNvPr>
            <p:cNvGrpSpPr/>
            <p:nvPr/>
          </p:nvGrpSpPr>
          <p:grpSpPr>
            <a:xfrm>
              <a:off x="3025962" y="4059202"/>
              <a:ext cx="51926" cy="571193"/>
              <a:chOff x="1022799" y="2249371"/>
              <a:chExt cx="51926" cy="571193"/>
            </a:xfrm>
          </p:grpSpPr>
          <p:sp>
            <p:nvSpPr>
              <p:cNvPr id="69" name="Rounded Rectangle 41">
                <a:extLst>
                  <a:ext uri="{FF2B5EF4-FFF2-40B4-BE49-F238E27FC236}">
                    <a16:creationId xmlns:a16="http://schemas.microsoft.com/office/drawing/2014/main" id="{DA21E178-BD3C-D9F2-FF31-E21D227E32D7}"/>
                  </a:ext>
                </a:extLst>
              </p:cNvPr>
              <p:cNvSpPr/>
              <p:nvPr/>
            </p:nvSpPr>
            <p:spPr>
              <a:xfrm>
                <a:off x="1022799" y="2249371"/>
                <a:ext cx="51926" cy="51926"/>
              </a:xfrm>
              <a:custGeom>
                <a:avLst/>
                <a:gdLst/>
                <a:ahLst/>
                <a:cxnLst/>
                <a:rect l="0" t="0" r="0" b="0"/>
                <a:pathLst>
                  <a:path w="51926" h="51926">
                    <a:moveTo>
                      <a:pt x="0" y="24389"/>
                    </a:moveTo>
                    <a:cubicBezTo>
                      <a:pt x="0" y="11354"/>
                      <a:pt x="10567" y="786"/>
                      <a:pt x="23603" y="786"/>
                    </a:cubicBezTo>
                    <a:cubicBezTo>
                      <a:pt x="36638" y="786"/>
                      <a:pt x="47206" y="11354"/>
                      <a:pt x="47206" y="24389"/>
                    </a:cubicBezTo>
                    <a:cubicBezTo>
                      <a:pt x="47206" y="37425"/>
                      <a:pt x="36638" y="47992"/>
                      <a:pt x="23603" y="47992"/>
                    </a:cubicBezTo>
                    <a:cubicBezTo>
                      <a:pt x="10567" y="47992"/>
                      <a:pt x="0" y="37425"/>
                      <a:pt x="0" y="24389"/>
                    </a:cubicBezTo>
                    <a:moveTo>
                      <a:pt x="0" y="24389"/>
                    </a:moveTo>
                    <a:cubicBezTo>
                      <a:pt x="3933" y="36978"/>
                      <a:pt x="11014" y="51926"/>
                      <a:pt x="23603" y="47992"/>
                    </a:cubicBezTo>
                    <a:cubicBezTo>
                      <a:pt x="36191" y="44059"/>
                      <a:pt x="51926" y="36191"/>
                      <a:pt x="47206" y="24389"/>
                    </a:cubicBezTo>
                    <a:cubicBezTo>
                      <a:pt x="42485" y="12588"/>
                      <a:pt x="36191" y="0"/>
                      <a:pt x="23603" y="786"/>
                    </a:cubicBezTo>
                    <a:cubicBezTo>
                      <a:pt x="10227" y="1573"/>
                      <a:pt x="786" y="11801"/>
                      <a:pt x="0"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0" name="Rounded Rectangle 42">
                <a:extLst>
                  <a:ext uri="{FF2B5EF4-FFF2-40B4-BE49-F238E27FC236}">
                    <a16:creationId xmlns:a16="http://schemas.microsoft.com/office/drawing/2014/main" id="{A5FE683B-23AA-E214-1BF0-7E08D4BAF88E}"/>
                  </a:ext>
                </a:extLst>
              </p:cNvPr>
              <p:cNvSpPr/>
              <p:nvPr/>
            </p:nvSpPr>
            <p:spPr>
              <a:xfrm>
                <a:off x="1032240" y="2297364"/>
                <a:ext cx="23603" cy="472061"/>
              </a:xfrm>
              <a:custGeom>
                <a:avLst/>
                <a:gdLst/>
                <a:ahLst/>
                <a:cxnLst/>
                <a:rect l="0" t="0" r="0" b="0"/>
                <a:pathLst>
                  <a:path w="23603" h="472061">
                    <a:moveTo>
                      <a:pt x="14161" y="472061"/>
                    </a:moveTo>
                    <a:lnTo>
                      <a:pt x="14161" y="0"/>
                    </a:lnTo>
                    <a:moveTo>
                      <a:pt x="14161" y="0"/>
                    </a:moveTo>
                    <a:cubicBezTo>
                      <a:pt x="23603" y="157353"/>
                      <a:pt x="0" y="315494"/>
                      <a:pt x="14161" y="4720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1" name="Rounded Rectangle 43">
                <a:extLst>
                  <a:ext uri="{FF2B5EF4-FFF2-40B4-BE49-F238E27FC236}">
                    <a16:creationId xmlns:a16="http://schemas.microsoft.com/office/drawing/2014/main" id="{029F3898-EB57-BB24-CFD2-9A45D423ABD1}"/>
                  </a:ext>
                </a:extLst>
              </p:cNvPr>
              <p:cNvSpPr/>
              <p:nvPr/>
            </p:nvSpPr>
            <p:spPr>
              <a:xfrm>
                <a:off x="1022799" y="2768638"/>
                <a:ext cx="51926" cy="51926"/>
              </a:xfrm>
              <a:custGeom>
                <a:avLst/>
                <a:gdLst/>
                <a:ahLst/>
                <a:cxnLst/>
                <a:rect l="0" t="0" r="0" b="0"/>
                <a:pathLst>
                  <a:path w="51926" h="51926">
                    <a:moveTo>
                      <a:pt x="0" y="24389"/>
                    </a:moveTo>
                    <a:cubicBezTo>
                      <a:pt x="0" y="11354"/>
                      <a:pt x="10567" y="786"/>
                      <a:pt x="23603" y="786"/>
                    </a:cubicBezTo>
                    <a:cubicBezTo>
                      <a:pt x="36638" y="786"/>
                      <a:pt x="47206" y="11354"/>
                      <a:pt x="47206" y="24389"/>
                    </a:cubicBezTo>
                    <a:cubicBezTo>
                      <a:pt x="47206" y="37425"/>
                      <a:pt x="36638" y="47992"/>
                      <a:pt x="23603" y="47992"/>
                    </a:cubicBezTo>
                    <a:cubicBezTo>
                      <a:pt x="10567" y="47992"/>
                      <a:pt x="0" y="37425"/>
                      <a:pt x="0" y="24389"/>
                    </a:cubicBezTo>
                    <a:moveTo>
                      <a:pt x="0" y="24389"/>
                    </a:moveTo>
                    <a:cubicBezTo>
                      <a:pt x="3933" y="36978"/>
                      <a:pt x="11014" y="51926"/>
                      <a:pt x="23603" y="47992"/>
                    </a:cubicBezTo>
                    <a:cubicBezTo>
                      <a:pt x="36191" y="44059"/>
                      <a:pt x="51926" y="36191"/>
                      <a:pt x="47206" y="24389"/>
                    </a:cubicBezTo>
                    <a:cubicBezTo>
                      <a:pt x="42485" y="12588"/>
                      <a:pt x="36191" y="0"/>
                      <a:pt x="23603" y="786"/>
                    </a:cubicBezTo>
                    <a:cubicBezTo>
                      <a:pt x="10227" y="1573"/>
                      <a:pt x="786" y="11014"/>
                      <a:pt x="0"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32" name="Group 31">
              <a:extLst>
                <a:ext uri="{FF2B5EF4-FFF2-40B4-BE49-F238E27FC236}">
                  <a16:creationId xmlns:a16="http://schemas.microsoft.com/office/drawing/2014/main" id="{0239F136-AC8F-24A5-BB90-4D589E28717C}"/>
                </a:ext>
              </a:extLst>
            </p:cNvPr>
            <p:cNvGrpSpPr/>
            <p:nvPr/>
          </p:nvGrpSpPr>
          <p:grpSpPr>
            <a:xfrm>
              <a:off x="4442145" y="4056842"/>
              <a:ext cx="49566" cy="712024"/>
              <a:chOff x="2438982" y="2247011"/>
              <a:chExt cx="49566" cy="712024"/>
            </a:xfrm>
          </p:grpSpPr>
          <p:sp>
            <p:nvSpPr>
              <p:cNvPr id="66" name="Rounded Rectangle 45">
                <a:extLst>
                  <a:ext uri="{FF2B5EF4-FFF2-40B4-BE49-F238E27FC236}">
                    <a16:creationId xmlns:a16="http://schemas.microsoft.com/office/drawing/2014/main" id="{FA1A833C-07A2-BDED-364A-C40C289965FE}"/>
                  </a:ext>
                </a:extLst>
              </p:cNvPr>
              <p:cNvSpPr/>
              <p:nvPr/>
            </p:nvSpPr>
            <p:spPr>
              <a:xfrm>
                <a:off x="2438982" y="2247011"/>
                <a:ext cx="49566" cy="51139"/>
              </a:xfrm>
              <a:custGeom>
                <a:avLst/>
                <a:gdLst/>
                <a:ahLst/>
                <a:cxnLst/>
                <a:rect l="0" t="0" r="0" b="0"/>
                <a:pathLst>
                  <a:path w="49566" h="51139">
                    <a:moveTo>
                      <a:pt x="0" y="26750"/>
                    </a:moveTo>
                    <a:cubicBezTo>
                      <a:pt x="0" y="13714"/>
                      <a:pt x="10567" y="3147"/>
                      <a:pt x="23603" y="3147"/>
                    </a:cubicBezTo>
                    <a:cubicBezTo>
                      <a:pt x="36638" y="3147"/>
                      <a:pt x="47206" y="13714"/>
                      <a:pt x="47206" y="26750"/>
                    </a:cubicBezTo>
                    <a:cubicBezTo>
                      <a:pt x="47206" y="39785"/>
                      <a:pt x="36638" y="50353"/>
                      <a:pt x="23603" y="50353"/>
                    </a:cubicBezTo>
                    <a:cubicBezTo>
                      <a:pt x="10567" y="50353"/>
                      <a:pt x="0" y="39785"/>
                      <a:pt x="0" y="26750"/>
                    </a:cubicBezTo>
                    <a:moveTo>
                      <a:pt x="0" y="26750"/>
                    </a:moveTo>
                    <a:cubicBezTo>
                      <a:pt x="2360" y="39338"/>
                      <a:pt x="10227" y="51139"/>
                      <a:pt x="23603" y="50353"/>
                    </a:cubicBezTo>
                    <a:cubicBezTo>
                      <a:pt x="36978" y="50353"/>
                      <a:pt x="49566" y="39338"/>
                      <a:pt x="47206" y="26750"/>
                    </a:cubicBezTo>
                    <a:cubicBezTo>
                      <a:pt x="44845" y="14161"/>
                      <a:pt x="36191" y="0"/>
                      <a:pt x="23603" y="3147"/>
                    </a:cubicBezTo>
                    <a:cubicBezTo>
                      <a:pt x="11014" y="6294"/>
                      <a:pt x="1573" y="14161"/>
                      <a:pt x="0" y="2675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7" name="Rounded Rectangle 46">
                <a:extLst>
                  <a:ext uri="{FF2B5EF4-FFF2-40B4-BE49-F238E27FC236}">
                    <a16:creationId xmlns:a16="http://schemas.microsoft.com/office/drawing/2014/main" id="{D9349401-B2A9-6908-61A1-3BBECD51D9D0}"/>
                  </a:ext>
                </a:extLst>
              </p:cNvPr>
              <p:cNvSpPr/>
              <p:nvPr/>
            </p:nvSpPr>
            <p:spPr>
              <a:xfrm>
                <a:off x="2450784" y="2297364"/>
                <a:ext cx="21242" cy="613679"/>
              </a:xfrm>
              <a:custGeom>
                <a:avLst/>
                <a:gdLst/>
                <a:ahLst/>
                <a:cxnLst/>
                <a:rect l="0" t="0" r="0" b="0"/>
                <a:pathLst>
                  <a:path w="21242" h="613679">
                    <a:moveTo>
                      <a:pt x="11801" y="613679"/>
                    </a:moveTo>
                    <a:lnTo>
                      <a:pt x="11801" y="0"/>
                    </a:lnTo>
                    <a:moveTo>
                      <a:pt x="11801" y="0"/>
                    </a:moveTo>
                    <a:cubicBezTo>
                      <a:pt x="21242" y="100706"/>
                      <a:pt x="11014" y="202986"/>
                      <a:pt x="11801" y="304479"/>
                    </a:cubicBezTo>
                    <a:cubicBezTo>
                      <a:pt x="12588" y="407546"/>
                      <a:pt x="0" y="511399"/>
                      <a:pt x="11801" y="61367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8" name="Rounded Rectangle 47">
                <a:extLst>
                  <a:ext uri="{FF2B5EF4-FFF2-40B4-BE49-F238E27FC236}">
                    <a16:creationId xmlns:a16="http://schemas.microsoft.com/office/drawing/2014/main" id="{770C2CD3-E737-095B-14CD-6DAAEA7B6430}"/>
                  </a:ext>
                </a:extLst>
              </p:cNvPr>
              <p:cNvSpPr/>
              <p:nvPr/>
            </p:nvSpPr>
            <p:spPr>
              <a:xfrm>
                <a:off x="2438982" y="2907896"/>
                <a:ext cx="49566" cy="51139"/>
              </a:xfrm>
              <a:custGeom>
                <a:avLst/>
                <a:gdLst/>
                <a:ahLst/>
                <a:cxnLst/>
                <a:rect l="0" t="0" r="0" b="0"/>
                <a:pathLst>
                  <a:path w="49566" h="51139">
                    <a:moveTo>
                      <a:pt x="0" y="26750"/>
                    </a:moveTo>
                    <a:cubicBezTo>
                      <a:pt x="0" y="13714"/>
                      <a:pt x="10567" y="3147"/>
                      <a:pt x="23603" y="3147"/>
                    </a:cubicBezTo>
                    <a:cubicBezTo>
                      <a:pt x="36638" y="3147"/>
                      <a:pt x="47206" y="13714"/>
                      <a:pt x="47206" y="26750"/>
                    </a:cubicBezTo>
                    <a:cubicBezTo>
                      <a:pt x="47206" y="39785"/>
                      <a:pt x="36638" y="50353"/>
                      <a:pt x="23603" y="50353"/>
                    </a:cubicBezTo>
                    <a:cubicBezTo>
                      <a:pt x="10567" y="50353"/>
                      <a:pt x="0" y="39785"/>
                      <a:pt x="0" y="26750"/>
                    </a:cubicBezTo>
                    <a:moveTo>
                      <a:pt x="0" y="26750"/>
                    </a:moveTo>
                    <a:cubicBezTo>
                      <a:pt x="2360" y="39338"/>
                      <a:pt x="10227" y="51139"/>
                      <a:pt x="23603" y="50353"/>
                    </a:cubicBezTo>
                    <a:cubicBezTo>
                      <a:pt x="36978" y="50353"/>
                      <a:pt x="49566" y="39338"/>
                      <a:pt x="47206" y="26750"/>
                    </a:cubicBezTo>
                    <a:cubicBezTo>
                      <a:pt x="44845" y="14161"/>
                      <a:pt x="36191" y="0"/>
                      <a:pt x="23603" y="3147"/>
                    </a:cubicBezTo>
                    <a:cubicBezTo>
                      <a:pt x="11014" y="6294"/>
                      <a:pt x="1573" y="13375"/>
                      <a:pt x="0" y="2675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33" name="Group 32">
              <a:extLst>
                <a:ext uri="{FF2B5EF4-FFF2-40B4-BE49-F238E27FC236}">
                  <a16:creationId xmlns:a16="http://schemas.microsoft.com/office/drawing/2014/main" id="{59BF50EE-D7DB-3790-B796-89BA954DECFB}"/>
                </a:ext>
              </a:extLst>
            </p:cNvPr>
            <p:cNvGrpSpPr/>
            <p:nvPr/>
          </p:nvGrpSpPr>
          <p:grpSpPr>
            <a:xfrm>
              <a:off x="5857542" y="4059202"/>
              <a:ext cx="51139" cy="851283"/>
              <a:chOff x="3854379" y="2249371"/>
              <a:chExt cx="51139" cy="851283"/>
            </a:xfrm>
          </p:grpSpPr>
          <p:sp>
            <p:nvSpPr>
              <p:cNvPr id="63" name="Rounded Rectangle 49">
                <a:extLst>
                  <a:ext uri="{FF2B5EF4-FFF2-40B4-BE49-F238E27FC236}">
                    <a16:creationId xmlns:a16="http://schemas.microsoft.com/office/drawing/2014/main" id="{F2A854F1-D693-045D-07AE-42131E4F66E7}"/>
                  </a:ext>
                </a:extLst>
              </p:cNvPr>
              <p:cNvSpPr/>
              <p:nvPr/>
            </p:nvSpPr>
            <p:spPr>
              <a:xfrm>
                <a:off x="3854379" y="2249371"/>
                <a:ext cx="51139" cy="48779"/>
              </a:xfrm>
              <a:custGeom>
                <a:avLst/>
                <a:gdLst/>
                <a:ahLst/>
                <a:cxnLst/>
                <a:rect l="0" t="0" r="0" b="0"/>
                <a:pathLst>
                  <a:path w="51139" h="48779">
                    <a:moveTo>
                      <a:pt x="786" y="24389"/>
                    </a:moveTo>
                    <a:cubicBezTo>
                      <a:pt x="786" y="11354"/>
                      <a:pt x="11354" y="786"/>
                      <a:pt x="24389" y="786"/>
                    </a:cubicBezTo>
                    <a:cubicBezTo>
                      <a:pt x="37425" y="786"/>
                      <a:pt x="47992" y="11354"/>
                      <a:pt x="47992" y="24389"/>
                    </a:cubicBezTo>
                    <a:cubicBezTo>
                      <a:pt x="47992" y="37425"/>
                      <a:pt x="37425" y="47992"/>
                      <a:pt x="24389" y="47992"/>
                    </a:cubicBezTo>
                    <a:cubicBezTo>
                      <a:pt x="11354" y="47992"/>
                      <a:pt x="786" y="37425"/>
                      <a:pt x="786" y="24389"/>
                    </a:cubicBezTo>
                    <a:moveTo>
                      <a:pt x="786" y="24389"/>
                    </a:moveTo>
                    <a:cubicBezTo>
                      <a:pt x="0" y="36978"/>
                      <a:pt x="11801" y="47206"/>
                      <a:pt x="24389" y="47992"/>
                    </a:cubicBezTo>
                    <a:cubicBezTo>
                      <a:pt x="37764" y="48779"/>
                      <a:pt x="51139" y="36978"/>
                      <a:pt x="47992" y="24389"/>
                    </a:cubicBezTo>
                    <a:cubicBezTo>
                      <a:pt x="45632" y="11801"/>
                      <a:pt x="36978" y="1573"/>
                      <a:pt x="24389" y="786"/>
                    </a:cubicBezTo>
                    <a:cubicBezTo>
                      <a:pt x="11014" y="0"/>
                      <a:pt x="4720" y="11801"/>
                      <a:pt x="786"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4" name="Rounded Rectangle 50">
                <a:extLst>
                  <a:ext uri="{FF2B5EF4-FFF2-40B4-BE49-F238E27FC236}">
                    <a16:creationId xmlns:a16="http://schemas.microsoft.com/office/drawing/2014/main" id="{DF600C5F-782D-F525-3A6F-354D954725B7}"/>
                  </a:ext>
                </a:extLst>
              </p:cNvPr>
              <p:cNvSpPr/>
              <p:nvPr/>
            </p:nvSpPr>
            <p:spPr>
              <a:xfrm>
                <a:off x="3872475" y="2297364"/>
                <a:ext cx="7867" cy="755297"/>
              </a:xfrm>
              <a:custGeom>
                <a:avLst/>
                <a:gdLst/>
                <a:ahLst/>
                <a:cxnLst/>
                <a:rect l="0" t="0" r="0" b="0"/>
                <a:pathLst>
                  <a:path w="7867" h="755297">
                    <a:moveTo>
                      <a:pt x="6294" y="755297"/>
                    </a:moveTo>
                    <a:lnTo>
                      <a:pt x="6294" y="0"/>
                    </a:lnTo>
                    <a:moveTo>
                      <a:pt x="6294" y="0"/>
                    </a:moveTo>
                    <a:cubicBezTo>
                      <a:pt x="0" y="126669"/>
                      <a:pt x="7867" y="254126"/>
                      <a:pt x="6294" y="380796"/>
                    </a:cubicBezTo>
                    <a:cubicBezTo>
                      <a:pt x="4720" y="505892"/>
                      <a:pt x="3147" y="630201"/>
                      <a:pt x="6294" y="755297"/>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5" name="Rounded Rectangle 51">
                <a:extLst>
                  <a:ext uri="{FF2B5EF4-FFF2-40B4-BE49-F238E27FC236}">
                    <a16:creationId xmlns:a16="http://schemas.microsoft.com/office/drawing/2014/main" id="{88E4E004-53AD-A394-4393-D5D5F3DE5DCB}"/>
                  </a:ext>
                </a:extLst>
              </p:cNvPr>
              <p:cNvSpPr/>
              <p:nvPr/>
            </p:nvSpPr>
            <p:spPr>
              <a:xfrm>
                <a:off x="3854379" y="3051875"/>
                <a:ext cx="51139" cy="48779"/>
              </a:xfrm>
              <a:custGeom>
                <a:avLst/>
                <a:gdLst/>
                <a:ahLst/>
                <a:cxnLst/>
                <a:rect l="0" t="0" r="0" b="0"/>
                <a:pathLst>
                  <a:path w="51139" h="48779">
                    <a:moveTo>
                      <a:pt x="786" y="24389"/>
                    </a:moveTo>
                    <a:cubicBezTo>
                      <a:pt x="786" y="11354"/>
                      <a:pt x="11354" y="786"/>
                      <a:pt x="24389" y="786"/>
                    </a:cubicBezTo>
                    <a:cubicBezTo>
                      <a:pt x="37425" y="786"/>
                      <a:pt x="47992" y="11354"/>
                      <a:pt x="47992" y="24389"/>
                    </a:cubicBezTo>
                    <a:cubicBezTo>
                      <a:pt x="47992" y="37425"/>
                      <a:pt x="37425" y="47992"/>
                      <a:pt x="24389" y="47992"/>
                    </a:cubicBezTo>
                    <a:cubicBezTo>
                      <a:pt x="11354" y="47992"/>
                      <a:pt x="786" y="37425"/>
                      <a:pt x="786" y="24389"/>
                    </a:cubicBezTo>
                    <a:moveTo>
                      <a:pt x="786" y="24389"/>
                    </a:moveTo>
                    <a:cubicBezTo>
                      <a:pt x="0" y="37764"/>
                      <a:pt x="11801" y="47206"/>
                      <a:pt x="24389" y="47992"/>
                    </a:cubicBezTo>
                    <a:cubicBezTo>
                      <a:pt x="37764" y="48779"/>
                      <a:pt x="51139" y="36978"/>
                      <a:pt x="47992" y="24389"/>
                    </a:cubicBezTo>
                    <a:cubicBezTo>
                      <a:pt x="45632" y="11801"/>
                      <a:pt x="36978" y="1573"/>
                      <a:pt x="24389" y="786"/>
                    </a:cubicBezTo>
                    <a:cubicBezTo>
                      <a:pt x="11014" y="0"/>
                      <a:pt x="4720" y="11801"/>
                      <a:pt x="786" y="24389"/>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34" name="Group 33">
              <a:extLst>
                <a:ext uri="{FF2B5EF4-FFF2-40B4-BE49-F238E27FC236}">
                  <a16:creationId xmlns:a16="http://schemas.microsoft.com/office/drawing/2014/main" id="{63B56290-2C99-ABF4-CA63-B97D24B688FC}"/>
                </a:ext>
              </a:extLst>
            </p:cNvPr>
            <p:cNvGrpSpPr/>
            <p:nvPr/>
          </p:nvGrpSpPr>
          <p:grpSpPr>
            <a:xfrm>
              <a:off x="7272152" y="4056842"/>
              <a:ext cx="53500" cy="571980"/>
              <a:chOff x="5268989" y="2247011"/>
              <a:chExt cx="53500" cy="571980"/>
            </a:xfrm>
          </p:grpSpPr>
          <p:sp>
            <p:nvSpPr>
              <p:cNvPr id="60" name="Rounded Rectangle 53">
                <a:extLst>
                  <a:ext uri="{FF2B5EF4-FFF2-40B4-BE49-F238E27FC236}">
                    <a16:creationId xmlns:a16="http://schemas.microsoft.com/office/drawing/2014/main" id="{7C407E19-9729-8529-1C92-417F6F8A0A46}"/>
                  </a:ext>
                </a:extLst>
              </p:cNvPr>
              <p:cNvSpPr/>
              <p:nvPr/>
            </p:nvSpPr>
            <p:spPr>
              <a:xfrm>
                <a:off x="5268989" y="2247011"/>
                <a:ext cx="53500" cy="52713"/>
              </a:xfrm>
              <a:custGeom>
                <a:avLst/>
                <a:gdLst/>
                <a:ahLst/>
                <a:cxnLst/>
                <a:rect l="0" t="0" r="0" b="0"/>
                <a:pathLst>
                  <a:path w="53500" h="52713">
                    <a:moveTo>
                      <a:pt x="2360" y="26750"/>
                    </a:moveTo>
                    <a:cubicBezTo>
                      <a:pt x="2360" y="13714"/>
                      <a:pt x="12927" y="3147"/>
                      <a:pt x="25963" y="3147"/>
                    </a:cubicBezTo>
                    <a:cubicBezTo>
                      <a:pt x="38998" y="3147"/>
                      <a:pt x="49566" y="13714"/>
                      <a:pt x="49566" y="26750"/>
                    </a:cubicBezTo>
                    <a:cubicBezTo>
                      <a:pt x="49566" y="39785"/>
                      <a:pt x="38998" y="50353"/>
                      <a:pt x="25963" y="50353"/>
                    </a:cubicBezTo>
                    <a:cubicBezTo>
                      <a:pt x="12927" y="50353"/>
                      <a:pt x="2360" y="39785"/>
                      <a:pt x="2360" y="26750"/>
                    </a:cubicBezTo>
                    <a:moveTo>
                      <a:pt x="2360" y="26750"/>
                    </a:moveTo>
                    <a:cubicBezTo>
                      <a:pt x="5507" y="39338"/>
                      <a:pt x="13375" y="52713"/>
                      <a:pt x="25963" y="50353"/>
                    </a:cubicBezTo>
                    <a:cubicBezTo>
                      <a:pt x="38551" y="47992"/>
                      <a:pt x="45632" y="39338"/>
                      <a:pt x="49566" y="26750"/>
                    </a:cubicBezTo>
                    <a:cubicBezTo>
                      <a:pt x="53500" y="14161"/>
                      <a:pt x="38551" y="6294"/>
                      <a:pt x="25963" y="3147"/>
                    </a:cubicBezTo>
                    <a:cubicBezTo>
                      <a:pt x="13375" y="0"/>
                      <a:pt x="0" y="14161"/>
                      <a:pt x="2360" y="2675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1" name="Rounded Rectangle 54">
                <a:extLst>
                  <a:ext uri="{FF2B5EF4-FFF2-40B4-BE49-F238E27FC236}">
                    <a16:creationId xmlns:a16="http://schemas.microsoft.com/office/drawing/2014/main" id="{B2F0A7B8-C18E-6484-915E-4C4C1C536BAA}"/>
                  </a:ext>
                </a:extLst>
              </p:cNvPr>
              <p:cNvSpPr/>
              <p:nvPr/>
            </p:nvSpPr>
            <p:spPr>
              <a:xfrm>
                <a:off x="5292592" y="2297364"/>
                <a:ext cx="7867" cy="472061"/>
              </a:xfrm>
              <a:custGeom>
                <a:avLst/>
                <a:gdLst/>
                <a:ahLst/>
                <a:cxnLst/>
                <a:rect l="0" t="0" r="0" b="0"/>
                <a:pathLst>
                  <a:path w="7867" h="472061">
                    <a:moveTo>
                      <a:pt x="2360" y="472061"/>
                    </a:moveTo>
                    <a:lnTo>
                      <a:pt x="2360" y="0"/>
                    </a:lnTo>
                    <a:moveTo>
                      <a:pt x="2360" y="0"/>
                    </a:moveTo>
                    <a:cubicBezTo>
                      <a:pt x="6294" y="157353"/>
                      <a:pt x="0" y="314707"/>
                      <a:pt x="2360" y="4720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62" name="Rounded Rectangle 55">
                <a:extLst>
                  <a:ext uri="{FF2B5EF4-FFF2-40B4-BE49-F238E27FC236}">
                    <a16:creationId xmlns:a16="http://schemas.microsoft.com/office/drawing/2014/main" id="{24743A4E-8AED-0A9C-5A9A-C8D0AFB61DAF}"/>
                  </a:ext>
                </a:extLst>
              </p:cNvPr>
              <p:cNvSpPr/>
              <p:nvPr/>
            </p:nvSpPr>
            <p:spPr>
              <a:xfrm>
                <a:off x="5268989" y="2766278"/>
                <a:ext cx="53500" cy="52713"/>
              </a:xfrm>
              <a:custGeom>
                <a:avLst/>
                <a:gdLst/>
                <a:ahLst/>
                <a:cxnLst/>
                <a:rect l="0" t="0" r="0" b="0"/>
                <a:pathLst>
                  <a:path w="53500" h="52713">
                    <a:moveTo>
                      <a:pt x="2360" y="26750"/>
                    </a:moveTo>
                    <a:cubicBezTo>
                      <a:pt x="2360" y="13714"/>
                      <a:pt x="12927" y="3147"/>
                      <a:pt x="25963" y="3147"/>
                    </a:cubicBezTo>
                    <a:cubicBezTo>
                      <a:pt x="38998" y="3147"/>
                      <a:pt x="49566" y="13714"/>
                      <a:pt x="49566" y="26750"/>
                    </a:cubicBezTo>
                    <a:cubicBezTo>
                      <a:pt x="49566" y="39785"/>
                      <a:pt x="38998" y="50353"/>
                      <a:pt x="25963" y="50353"/>
                    </a:cubicBezTo>
                    <a:cubicBezTo>
                      <a:pt x="12927" y="50353"/>
                      <a:pt x="2360" y="39785"/>
                      <a:pt x="2360" y="26750"/>
                    </a:cubicBezTo>
                    <a:moveTo>
                      <a:pt x="2360" y="26750"/>
                    </a:moveTo>
                    <a:cubicBezTo>
                      <a:pt x="5507" y="39338"/>
                      <a:pt x="13375" y="52713"/>
                      <a:pt x="25963" y="50353"/>
                    </a:cubicBezTo>
                    <a:cubicBezTo>
                      <a:pt x="38551" y="47992"/>
                      <a:pt x="45632" y="39338"/>
                      <a:pt x="49566" y="26750"/>
                    </a:cubicBezTo>
                    <a:cubicBezTo>
                      <a:pt x="53500" y="14161"/>
                      <a:pt x="38551" y="6294"/>
                      <a:pt x="25963" y="3147"/>
                    </a:cubicBezTo>
                    <a:cubicBezTo>
                      <a:pt x="13375" y="0"/>
                      <a:pt x="0" y="14161"/>
                      <a:pt x="2360" y="2675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grpSp>
          <p:nvGrpSpPr>
            <p:cNvPr id="35" name="Group 34">
              <a:extLst>
                <a:ext uri="{FF2B5EF4-FFF2-40B4-BE49-F238E27FC236}">
                  <a16:creationId xmlns:a16="http://schemas.microsoft.com/office/drawing/2014/main" id="{2E39F320-7B75-5CD3-11AD-5BB7F1D1432A}"/>
                </a:ext>
              </a:extLst>
            </p:cNvPr>
            <p:cNvGrpSpPr/>
            <p:nvPr/>
          </p:nvGrpSpPr>
          <p:grpSpPr>
            <a:xfrm>
              <a:off x="8687549" y="4056842"/>
              <a:ext cx="52713" cy="571980"/>
              <a:chOff x="6684386" y="2247011"/>
              <a:chExt cx="52713" cy="571980"/>
            </a:xfrm>
          </p:grpSpPr>
          <p:sp>
            <p:nvSpPr>
              <p:cNvPr id="57" name="Rounded Rectangle 57">
                <a:extLst>
                  <a:ext uri="{FF2B5EF4-FFF2-40B4-BE49-F238E27FC236}">
                    <a16:creationId xmlns:a16="http://schemas.microsoft.com/office/drawing/2014/main" id="{01B64402-B295-12CD-0957-E63ED5A268AF}"/>
                  </a:ext>
                </a:extLst>
              </p:cNvPr>
              <p:cNvSpPr/>
              <p:nvPr/>
            </p:nvSpPr>
            <p:spPr>
              <a:xfrm>
                <a:off x="6684386" y="2247011"/>
                <a:ext cx="52713" cy="51926"/>
              </a:xfrm>
              <a:custGeom>
                <a:avLst/>
                <a:gdLst/>
                <a:ahLst/>
                <a:cxnLst/>
                <a:rect l="0" t="0" r="0" b="0"/>
                <a:pathLst>
                  <a:path w="52713" h="51926">
                    <a:moveTo>
                      <a:pt x="3147" y="26750"/>
                    </a:moveTo>
                    <a:cubicBezTo>
                      <a:pt x="3147" y="13714"/>
                      <a:pt x="13714" y="3147"/>
                      <a:pt x="26750" y="3147"/>
                    </a:cubicBezTo>
                    <a:cubicBezTo>
                      <a:pt x="39785" y="3147"/>
                      <a:pt x="50353" y="13714"/>
                      <a:pt x="50353" y="26750"/>
                    </a:cubicBezTo>
                    <a:cubicBezTo>
                      <a:pt x="50353" y="39785"/>
                      <a:pt x="39785" y="50353"/>
                      <a:pt x="26750" y="50353"/>
                    </a:cubicBezTo>
                    <a:cubicBezTo>
                      <a:pt x="13714" y="50353"/>
                      <a:pt x="3147" y="39785"/>
                      <a:pt x="3147" y="26750"/>
                    </a:cubicBezTo>
                    <a:moveTo>
                      <a:pt x="3147" y="26750"/>
                    </a:moveTo>
                    <a:cubicBezTo>
                      <a:pt x="0" y="39338"/>
                      <a:pt x="14161" y="51926"/>
                      <a:pt x="26750" y="50353"/>
                    </a:cubicBezTo>
                    <a:cubicBezTo>
                      <a:pt x="39338" y="48779"/>
                      <a:pt x="47992" y="39338"/>
                      <a:pt x="50353" y="26750"/>
                    </a:cubicBezTo>
                    <a:cubicBezTo>
                      <a:pt x="52713" y="14161"/>
                      <a:pt x="39338" y="0"/>
                      <a:pt x="26750" y="3147"/>
                    </a:cubicBezTo>
                    <a:cubicBezTo>
                      <a:pt x="14161" y="7080"/>
                      <a:pt x="6294" y="14161"/>
                      <a:pt x="3147" y="26750"/>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58" name="Rounded Rectangle 58">
                <a:extLst>
                  <a:ext uri="{FF2B5EF4-FFF2-40B4-BE49-F238E27FC236}">
                    <a16:creationId xmlns:a16="http://schemas.microsoft.com/office/drawing/2014/main" id="{3828AC75-BEB7-0602-2B8F-A4A54D70293A}"/>
                  </a:ext>
                </a:extLst>
              </p:cNvPr>
              <p:cNvSpPr/>
              <p:nvPr/>
            </p:nvSpPr>
            <p:spPr>
              <a:xfrm>
                <a:off x="6699334" y="2297364"/>
                <a:ext cx="11801" cy="472061"/>
              </a:xfrm>
              <a:custGeom>
                <a:avLst/>
                <a:gdLst/>
                <a:ahLst/>
                <a:cxnLst/>
                <a:rect l="0" t="0" r="0" b="0"/>
                <a:pathLst>
                  <a:path w="11801" h="472061">
                    <a:moveTo>
                      <a:pt x="11801" y="472061"/>
                    </a:moveTo>
                    <a:lnTo>
                      <a:pt x="11801" y="0"/>
                    </a:lnTo>
                    <a:moveTo>
                      <a:pt x="11801" y="0"/>
                    </a:moveTo>
                    <a:cubicBezTo>
                      <a:pt x="0" y="156566"/>
                      <a:pt x="8654" y="314707"/>
                      <a:pt x="11801" y="472061"/>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59" name="Rounded Rectangle 59">
                <a:extLst>
                  <a:ext uri="{FF2B5EF4-FFF2-40B4-BE49-F238E27FC236}">
                    <a16:creationId xmlns:a16="http://schemas.microsoft.com/office/drawing/2014/main" id="{E7D11C7F-B4B7-3C7B-8B41-39C49080B838}"/>
                  </a:ext>
                </a:extLst>
              </p:cNvPr>
              <p:cNvSpPr/>
              <p:nvPr/>
            </p:nvSpPr>
            <p:spPr>
              <a:xfrm>
                <a:off x="6684386" y="2765491"/>
                <a:ext cx="52713" cy="53500"/>
              </a:xfrm>
              <a:custGeom>
                <a:avLst/>
                <a:gdLst/>
                <a:ahLst/>
                <a:cxnLst/>
                <a:rect l="0" t="0" r="0" b="0"/>
                <a:pathLst>
                  <a:path w="52713" h="53500">
                    <a:moveTo>
                      <a:pt x="3147" y="27536"/>
                    </a:moveTo>
                    <a:cubicBezTo>
                      <a:pt x="3147" y="14501"/>
                      <a:pt x="13714" y="3933"/>
                      <a:pt x="26750" y="3933"/>
                    </a:cubicBezTo>
                    <a:cubicBezTo>
                      <a:pt x="39785" y="3933"/>
                      <a:pt x="50353" y="14501"/>
                      <a:pt x="50353" y="27536"/>
                    </a:cubicBezTo>
                    <a:cubicBezTo>
                      <a:pt x="50353" y="40572"/>
                      <a:pt x="39785" y="51139"/>
                      <a:pt x="26750" y="51139"/>
                    </a:cubicBezTo>
                    <a:cubicBezTo>
                      <a:pt x="13714" y="51139"/>
                      <a:pt x="3147" y="40572"/>
                      <a:pt x="3147" y="27536"/>
                    </a:cubicBezTo>
                    <a:moveTo>
                      <a:pt x="3147" y="27536"/>
                    </a:moveTo>
                    <a:cubicBezTo>
                      <a:pt x="0" y="40125"/>
                      <a:pt x="14161" y="53500"/>
                      <a:pt x="26750" y="51139"/>
                    </a:cubicBezTo>
                    <a:cubicBezTo>
                      <a:pt x="39338" y="49566"/>
                      <a:pt x="47992" y="40125"/>
                      <a:pt x="50353" y="27536"/>
                    </a:cubicBezTo>
                    <a:cubicBezTo>
                      <a:pt x="52713" y="14948"/>
                      <a:pt x="39338" y="0"/>
                      <a:pt x="26750" y="3933"/>
                    </a:cubicBezTo>
                    <a:cubicBezTo>
                      <a:pt x="14161" y="7867"/>
                      <a:pt x="6294" y="14948"/>
                      <a:pt x="3147" y="27536"/>
                    </a:cubicBezTo>
                  </a:path>
                </a:pathLst>
              </a:custGeom>
              <a:noFill/>
              <a:ln w="23602">
                <a:solidFill>
                  <a:srgbClr val="484848"/>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grpSp>
        <p:sp>
          <p:nvSpPr>
            <p:cNvPr id="36" name="TextBox 61">
              <a:extLst>
                <a:ext uri="{FF2B5EF4-FFF2-40B4-BE49-F238E27FC236}">
                  <a16:creationId xmlns:a16="http://schemas.microsoft.com/office/drawing/2014/main" id="{E593E17B-BF34-2E5F-C72B-DD42085525E9}"/>
                </a:ext>
              </a:extLst>
            </p:cNvPr>
            <p:cNvSpPr txBox="1"/>
            <p:nvPr/>
          </p:nvSpPr>
          <p:spPr>
            <a:xfrm>
              <a:off x="8116355" y="2970314"/>
              <a:ext cx="907277" cy="283236"/>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Remediation of
Findings</a:t>
              </a:r>
            </a:p>
          </p:txBody>
        </p:sp>
        <p:sp>
          <p:nvSpPr>
            <p:cNvPr id="37" name="TextBox 62">
              <a:extLst>
                <a:ext uri="{FF2B5EF4-FFF2-40B4-BE49-F238E27FC236}">
                  <a16:creationId xmlns:a16="http://schemas.microsoft.com/office/drawing/2014/main" id="{2CCA03C9-3E9F-BABD-2BD8-A97741A3940F}"/>
                </a:ext>
              </a:extLst>
            </p:cNvPr>
            <p:cNvSpPr txBox="1"/>
            <p:nvPr/>
          </p:nvSpPr>
          <p:spPr>
            <a:xfrm>
              <a:off x="6700171" y="3111933"/>
              <a:ext cx="854430" cy="141618"/>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Documentation</a:t>
              </a:r>
            </a:p>
          </p:txBody>
        </p:sp>
        <p:sp>
          <p:nvSpPr>
            <p:cNvPr id="38" name="TextBox 63">
              <a:extLst>
                <a:ext uri="{FF2B5EF4-FFF2-40B4-BE49-F238E27FC236}">
                  <a16:creationId xmlns:a16="http://schemas.microsoft.com/office/drawing/2014/main" id="{4F5855A2-A577-D0CE-8E5D-F3CE98C0BF82}"/>
                </a:ext>
              </a:extLst>
            </p:cNvPr>
            <p:cNvSpPr txBox="1"/>
            <p:nvPr/>
          </p:nvSpPr>
          <p:spPr>
            <a:xfrm>
              <a:off x="5283988" y="2828696"/>
              <a:ext cx="952643" cy="424855"/>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Implementation
Wave 2 - High
Priority</a:t>
              </a:r>
            </a:p>
          </p:txBody>
        </p:sp>
        <p:sp>
          <p:nvSpPr>
            <p:cNvPr id="39" name="TextBox 64">
              <a:extLst>
                <a:ext uri="{FF2B5EF4-FFF2-40B4-BE49-F238E27FC236}">
                  <a16:creationId xmlns:a16="http://schemas.microsoft.com/office/drawing/2014/main" id="{F66C8B82-392F-FA40-8145-26B07E37FAD6}"/>
                </a:ext>
              </a:extLst>
            </p:cNvPr>
            <p:cNvSpPr txBox="1"/>
            <p:nvPr/>
          </p:nvSpPr>
          <p:spPr>
            <a:xfrm>
              <a:off x="5992080" y="4480910"/>
              <a:ext cx="1065284" cy="424855"/>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Implementation
Wave 3 - Medium/
Low</a:t>
              </a:r>
            </a:p>
          </p:txBody>
        </p:sp>
        <p:sp>
          <p:nvSpPr>
            <p:cNvPr id="40" name="TextBox 65">
              <a:extLst>
                <a:ext uri="{FF2B5EF4-FFF2-40B4-BE49-F238E27FC236}">
                  <a16:creationId xmlns:a16="http://schemas.microsoft.com/office/drawing/2014/main" id="{29E5C9A6-E359-22A9-792D-D080631558CB}"/>
                </a:ext>
              </a:extLst>
            </p:cNvPr>
            <p:cNvSpPr txBox="1"/>
            <p:nvPr/>
          </p:nvSpPr>
          <p:spPr>
            <a:xfrm>
              <a:off x="2451621" y="3111933"/>
              <a:ext cx="542083" cy="141618"/>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Initiation</a:t>
              </a:r>
            </a:p>
          </p:txBody>
        </p:sp>
        <p:sp>
          <p:nvSpPr>
            <p:cNvPr id="41" name="TextBox 66">
              <a:extLst>
                <a:ext uri="{FF2B5EF4-FFF2-40B4-BE49-F238E27FC236}">
                  <a16:creationId xmlns:a16="http://schemas.microsoft.com/office/drawing/2014/main" id="{0531C038-6FAA-F2B5-4DD5-FD14341798B5}"/>
                </a:ext>
              </a:extLst>
            </p:cNvPr>
            <p:cNvSpPr txBox="1"/>
            <p:nvPr/>
          </p:nvSpPr>
          <p:spPr>
            <a:xfrm>
              <a:off x="6700171" y="2832630"/>
              <a:ext cx="1007984"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29-32</a:t>
              </a:r>
            </a:p>
          </p:txBody>
        </p:sp>
        <p:sp>
          <p:nvSpPr>
            <p:cNvPr id="42" name="TextBox 67">
              <a:extLst>
                <a:ext uri="{FF2B5EF4-FFF2-40B4-BE49-F238E27FC236}">
                  <a16:creationId xmlns:a16="http://schemas.microsoft.com/office/drawing/2014/main" id="{4CDD8950-E30B-89C8-2DCF-EFFD42865A56}"/>
                </a:ext>
              </a:extLst>
            </p:cNvPr>
            <p:cNvSpPr txBox="1"/>
            <p:nvPr/>
          </p:nvSpPr>
          <p:spPr>
            <a:xfrm>
              <a:off x="2451621" y="2832630"/>
              <a:ext cx="757658"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1-2</a:t>
              </a:r>
            </a:p>
          </p:txBody>
        </p:sp>
        <p:sp>
          <p:nvSpPr>
            <p:cNvPr id="43" name="TextBox 68">
              <a:extLst>
                <a:ext uri="{FF2B5EF4-FFF2-40B4-BE49-F238E27FC236}">
                  <a16:creationId xmlns:a16="http://schemas.microsoft.com/office/drawing/2014/main" id="{512A89D0-09A0-ED6B-AD4A-13AAD7354A5F}"/>
                </a:ext>
              </a:extLst>
            </p:cNvPr>
            <p:cNvSpPr txBox="1"/>
            <p:nvPr/>
          </p:nvSpPr>
          <p:spPr>
            <a:xfrm>
              <a:off x="3159712" y="4201607"/>
              <a:ext cx="822566"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3-6</a:t>
              </a:r>
            </a:p>
          </p:txBody>
        </p:sp>
        <p:sp>
          <p:nvSpPr>
            <p:cNvPr id="44" name="TextBox 69">
              <a:extLst>
                <a:ext uri="{FF2B5EF4-FFF2-40B4-BE49-F238E27FC236}">
                  <a16:creationId xmlns:a16="http://schemas.microsoft.com/office/drawing/2014/main" id="{BC5CA8C0-3AF2-2726-2AB6-064D1E812C43}"/>
                </a:ext>
              </a:extLst>
            </p:cNvPr>
            <p:cNvSpPr txBox="1"/>
            <p:nvPr/>
          </p:nvSpPr>
          <p:spPr>
            <a:xfrm>
              <a:off x="8116355" y="2691011"/>
              <a:ext cx="1024372"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37-40</a:t>
              </a:r>
            </a:p>
          </p:txBody>
        </p:sp>
        <p:sp>
          <p:nvSpPr>
            <p:cNvPr id="45" name="TextBox 70">
              <a:extLst>
                <a:ext uri="{FF2B5EF4-FFF2-40B4-BE49-F238E27FC236}">
                  <a16:creationId xmlns:a16="http://schemas.microsoft.com/office/drawing/2014/main" id="{E38E8D17-982F-3AD3-E062-8DD105BFB6D7}"/>
                </a:ext>
              </a:extLst>
            </p:cNvPr>
            <p:cNvSpPr txBox="1"/>
            <p:nvPr/>
          </p:nvSpPr>
          <p:spPr>
            <a:xfrm>
              <a:off x="4575896" y="4201607"/>
              <a:ext cx="868065"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9-12</a:t>
              </a:r>
            </a:p>
          </p:txBody>
        </p:sp>
        <p:sp>
          <p:nvSpPr>
            <p:cNvPr id="46" name="TextBox 71">
              <a:extLst>
                <a:ext uri="{FF2B5EF4-FFF2-40B4-BE49-F238E27FC236}">
                  <a16:creationId xmlns:a16="http://schemas.microsoft.com/office/drawing/2014/main" id="{CA18A693-9549-D1D8-0367-52722B6EB276}"/>
                </a:ext>
              </a:extLst>
            </p:cNvPr>
            <p:cNvSpPr txBox="1"/>
            <p:nvPr/>
          </p:nvSpPr>
          <p:spPr>
            <a:xfrm>
              <a:off x="3867804" y="2691011"/>
              <a:ext cx="814958"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7-8</a:t>
              </a:r>
            </a:p>
          </p:txBody>
        </p:sp>
        <p:sp>
          <p:nvSpPr>
            <p:cNvPr id="47" name="TextBox 72">
              <a:extLst>
                <a:ext uri="{FF2B5EF4-FFF2-40B4-BE49-F238E27FC236}">
                  <a16:creationId xmlns:a16="http://schemas.microsoft.com/office/drawing/2014/main" id="{A103F512-4FB5-647D-061F-2229EA0BC6A0}"/>
                </a:ext>
              </a:extLst>
            </p:cNvPr>
            <p:cNvSpPr txBox="1"/>
            <p:nvPr/>
          </p:nvSpPr>
          <p:spPr>
            <a:xfrm>
              <a:off x="5992080" y="4201607"/>
              <a:ext cx="965498"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21-28</a:t>
              </a:r>
            </a:p>
          </p:txBody>
        </p:sp>
        <p:sp>
          <p:nvSpPr>
            <p:cNvPr id="48" name="TextBox 73">
              <a:extLst>
                <a:ext uri="{FF2B5EF4-FFF2-40B4-BE49-F238E27FC236}">
                  <a16:creationId xmlns:a16="http://schemas.microsoft.com/office/drawing/2014/main" id="{916ABA92-750D-41CB-FF39-2B28A2D0DF8E}"/>
                </a:ext>
              </a:extLst>
            </p:cNvPr>
            <p:cNvSpPr txBox="1"/>
            <p:nvPr/>
          </p:nvSpPr>
          <p:spPr>
            <a:xfrm>
              <a:off x="5283988" y="2549393"/>
              <a:ext cx="967985"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13-20</a:t>
              </a:r>
            </a:p>
          </p:txBody>
        </p:sp>
        <p:sp>
          <p:nvSpPr>
            <p:cNvPr id="49" name="TextBox 74">
              <a:extLst>
                <a:ext uri="{FF2B5EF4-FFF2-40B4-BE49-F238E27FC236}">
                  <a16:creationId xmlns:a16="http://schemas.microsoft.com/office/drawing/2014/main" id="{F68C65E3-516B-BB09-E099-5C74BD89DD67}"/>
                </a:ext>
              </a:extLst>
            </p:cNvPr>
            <p:cNvSpPr txBox="1"/>
            <p:nvPr/>
          </p:nvSpPr>
          <p:spPr>
            <a:xfrm>
              <a:off x="7408263" y="4201607"/>
              <a:ext cx="1014671"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33-36</a:t>
              </a:r>
            </a:p>
          </p:txBody>
        </p:sp>
        <p:sp>
          <p:nvSpPr>
            <p:cNvPr id="51" name="TextBox 76">
              <a:extLst>
                <a:ext uri="{FF2B5EF4-FFF2-40B4-BE49-F238E27FC236}">
                  <a16:creationId xmlns:a16="http://schemas.microsoft.com/office/drawing/2014/main" id="{133DAEA3-059E-A6AE-05C7-B06894BC4675}"/>
                </a:ext>
              </a:extLst>
            </p:cNvPr>
            <p:cNvSpPr txBox="1"/>
            <p:nvPr/>
          </p:nvSpPr>
          <p:spPr>
            <a:xfrm>
              <a:off x="8824447" y="4201607"/>
              <a:ext cx="983067" cy="18882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0">
                  <a:solidFill>
                    <a:srgbClr val="484848"/>
                  </a:solidFill>
                  <a:latin typeface="Shantell Sans"/>
                </a:rPr>
                <a:t>Weeks 41-44</a:t>
              </a:r>
            </a:p>
          </p:txBody>
        </p:sp>
        <p:sp>
          <p:nvSpPr>
            <p:cNvPr id="52" name="TextBox 77">
              <a:extLst>
                <a:ext uri="{FF2B5EF4-FFF2-40B4-BE49-F238E27FC236}">
                  <a16:creationId xmlns:a16="http://schemas.microsoft.com/office/drawing/2014/main" id="{3C87CD1C-EA39-4C13-8E90-282468285484}"/>
                </a:ext>
              </a:extLst>
            </p:cNvPr>
            <p:cNvSpPr txBox="1"/>
            <p:nvPr/>
          </p:nvSpPr>
          <p:spPr>
            <a:xfrm>
              <a:off x="3159712" y="4480910"/>
              <a:ext cx="743630" cy="141618"/>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Gap Analysis</a:t>
              </a:r>
            </a:p>
          </p:txBody>
        </p:sp>
        <p:sp>
          <p:nvSpPr>
            <p:cNvPr id="53" name="TextBox 78">
              <a:extLst>
                <a:ext uri="{FF2B5EF4-FFF2-40B4-BE49-F238E27FC236}">
                  <a16:creationId xmlns:a16="http://schemas.microsoft.com/office/drawing/2014/main" id="{8682492E-CC13-335A-5C40-7CCDFBEDB11C}"/>
                </a:ext>
              </a:extLst>
            </p:cNvPr>
            <p:cNvSpPr txBox="1"/>
            <p:nvPr/>
          </p:nvSpPr>
          <p:spPr>
            <a:xfrm>
              <a:off x="4575896" y="4480910"/>
              <a:ext cx="952643" cy="283236"/>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Implementation
Wave 1 - Critical</a:t>
              </a:r>
            </a:p>
          </p:txBody>
        </p:sp>
        <p:sp>
          <p:nvSpPr>
            <p:cNvPr id="54" name="TextBox 79">
              <a:extLst>
                <a:ext uri="{FF2B5EF4-FFF2-40B4-BE49-F238E27FC236}">
                  <a16:creationId xmlns:a16="http://schemas.microsoft.com/office/drawing/2014/main" id="{49C6BA98-7727-A37F-A6FC-63F8A9D5A7C1}"/>
                </a:ext>
              </a:extLst>
            </p:cNvPr>
            <p:cNvSpPr txBox="1"/>
            <p:nvPr/>
          </p:nvSpPr>
          <p:spPr>
            <a:xfrm>
              <a:off x="7408263" y="4480910"/>
              <a:ext cx="829120" cy="141618"/>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Internal Audit</a:t>
              </a:r>
            </a:p>
          </p:txBody>
        </p:sp>
        <p:sp>
          <p:nvSpPr>
            <p:cNvPr id="55" name="TextBox 80">
              <a:extLst>
                <a:ext uri="{FF2B5EF4-FFF2-40B4-BE49-F238E27FC236}">
                  <a16:creationId xmlns:a16="http://schemas.microsoft.com/office/drawing/2014/main" id="{B87FC530-DADB-E252-C687-C092B8DE9741}"/>
                </a:ext>
              </a:extLst>
            </p:cNvPr>
            <p:cNvSpPr txBox="1"/>
            <p:nvPr/>
          </p:nvSpPr>
          <p:spPr>
            <a:xfrm>
              <a:off x="8824447" y="4480910"/>
              <a:ext cx="1049683" cy="141618"/>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Certification Audit</a:t>
              </a:r>
            </a:p>
          </p:txBody>
        </p:sp>
        <p:sp>
          <p:nvSpPr>
            <p:cNvPr id="56" name="TextBox 81">
              <a:extLst>
                <a:ext uri="{FF2B5EF4-FFF2-40B4-BE49-F238E27FC236}">
                  <a16:creationId xmlns:a16="http://schemas.microsoft.com/office/drawing/2014/main" id="{3660AEF0-CE85-DFD0-79C5-094D4CA6F85E}"/>
                </a:ext>
              </a:extLst>
            </p:cNvPr>
            <p:cNvSpPr txBox="1"/>
            <p:nvPr/>
          </p:nvSpPr>
          <p:spPr>
            <a:xfrm>
              <a:off x="3867804" y="2970314"/>
              <a:ext cx="752677" cy="283236"/>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900" b="0">
                  <a:solidFill>
                    <a:srgbClr val="484848"/>
                  </a:solidFill>
                  <a:latin typeface="Shantell Sans"/>
                </a:rPr>
                <a:t>Remediation
Planning</a:t>
              </a:r>
            </a:p>
          </p:txBody>
        </p:sp>
      </p:grpSp>
      <p:sp>
        <p:nvSpPr>
          <p:cNvPr id="89" name="Shape 4">
            <a:extLst>
              <a:ext uri="{FF2B5EF4-FFF2-40B4-BE49-F238E27FC236}">
                <a16:creationId xmlns:a16="http://schemas.microsoft.com/office/drawing/2014/main" id="{7CA4CD9C-87BF-A70C-FA24-550F7D51FACF}"/>
              </a:ext>
            </a:extLst>
          </p:cNvPr>
          <p:cNvSpPr/>
          <p:nvPr/>
        </p:nvSpPr>
        <p:spPr>
          <a:xfrm>
            <a:off x="352027" y="1000637"/>
            <a:ext cx="5055758" cy="1899855"/>
          </a:xfrm>
          <a:prstGeom prst="roundRect">
            <a:avLst>
              <a:gd name="adj" fmla="val 4246"/>
            </a:avLst>
          </a:prstGeom>
          <a:solidFill>
            <a:srgbClr val="DADBF1"/>
          </a:solidFill>
          <a:ln w="7620">
            <a:solidFill>
              <a:srgbClr val="C0C1D7"/>
            </a:solidFill>
            <a:prstDash val="solid"/>
          </a:ln>
        </p:spPr>
        <p:txBody>
          <a:bodyPr/>
          <a:lstStyle/>
          <a:p>
            <a:r>
              <a:rPr lang="en-US" sz="1100" b="1" dirty="0"/>
              <a:t>Company Profile:</a:t>
            </a:r>
            <a:endParaRPr lang="en-US" sz="1100" dirty="0"/>
          </a:p>
          <a:p>
            <a:r>
              <a:rPr lang="en-US" sz="1100" b="1" dirty="0"/>
              <a:t>Organization:</a:t>
            </a:r>
            <a:r>
              <a:rPr lang="en-US" sz="1100" dirty="0"/>
              <a:t> AcmeTech Solutions Pvt Ltd</a:t>
            </a:r>
          </a:p>
          <a:p>
            <a:r>
              <a:rPr lang="en-US" sz="1100" b="1" dirty="0"/>
              <a:t>Industry:</a:t>
            </a:r>
            <a:r>
              <a:rPr lang="en-US" sz="1100" dirty="0"/>
              <a:t> IT/SaaS Services</a:t>
            </a:r>
          </a:p>
          <a:p>
            <a:r>
              <a:rPr lang="en-US" sz="1100" b="1" dirty="0"/>
              <a:t>Business Model:</a:t>
            </a:r>
            <a:r>
              <a:rPr lang="en-US" sz="1100" dirty="0"/>
              <a:t> SaaS product development and technical support services for SME clients</a:t>
            </a:r>
          </a:p>
          <a:p>
            <a:r>
              <a:rPr lang="en-US" sz="1100" b="1" dirty="0"/>
              <a:t>Workforce:</a:t>
            </a:r>
            <a:r>
              <a:rPr lang="en-US" sz="1100" dirty="0"/>
              <a:t> 55 employees operating in hybrid mode (office + remote)</a:t>
            </a:r>
          </a:p>
          <a:p>
            <a:r>
              <a:rPr lang="en-US" sz="1100" b="1" dirty="0"/>
              <a:t>Location:</a:t>
            </a:r>
            <a:r>
              <a:rPr lang="en-US" sz="1100" dirty="0"/>
              <a:t> Headquarters in Lucknow, Uttar Pradesh, India</a:t>
            </a:r>
          </a:p>
          <a:p>
            <a:r>
              <a:rPr lang="en-US" sz="1100" b="1" dirty="0"/>
              <a:t>Technology Stack:</a:t>
            </a:r>
            <a:r>
              <a:rPr lang="en-US" sz="1100" dirty="0"/>
              <a:t> AWS cloud infrastructure (Mumbai region), Microsoft 365 for productivity</a:t>
            </a:r>
          </a:p>
          <a:p>
            <a:r>
              <a:rPr lang="en-US" sz="1100" b="1" dirty="0"/>
              <a:t>Market Position:</a:t>
            </a:r>
            <a:r>
              <a:rPr lang="en-US" sz="1100" dirty="0"/>
              <a:t> Growing technology provider serving Indian SME segment</a:t>
            </a:r>
          </a:p>
          <a:p>
            <a:endParaRPr lang="en-US" dirty="0"/>
          </a:p>
        </p:txBody>
      </p:sp>
    </p:spTree>
    <p:extLst>
      <p:ext uri="{BB962C8B-B14F-4D97-AF65-F5344CB8AC3E}">
        <p14:creationId xmlns:p14="http://schemas.microsoft.com/office/powerpoint/2010/main" val="1521392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F9F6F0"/>
            </a:gs>
            <a:gs pos="100000">
              <a:srgbClr val="D12E67"/>
            </a:gs>
          </a:gsLst>
          <a:lin ang="13500000" scaled="1"/>
          <a:tileRect/>
        </a:gradFill>
        <a:effectLst/>
      </p:bgPr>
    </p:bg>
    <p:spTree>
      <p:nvGrpSpPr>
        <p:cNvPr id="1" name="">
          <a:extLst>
            <a:ext uri="{FF2B5EF4-FFF2-40B4-BE49-F238E27FC236}">
              <a16:creationId xmlns:a16="http://schemas.microsoft.com/office/drawing/2014/main" id="{39B5386C-A988-5D7B-ADBA-792B91D4A739}"/>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3D98EF17-831D-07E8-44D6-885987BAD7AC}"/>
              </a:ext>
            </a:extLst>
          </p:cNvPr>
          <p:cNvSpPr>
            <a:spLocks noGrp="1"/>
          </p:cNvSpPr>
          <p:nvPr>
            <p:ph type="title"/>
          </p:nvPr>
        </p:nvSpPr>
        <p:spPr/>
        <p:txBody>
          <a:bodyPr>
            <a:normAutofit fontScale="90000"/>
          </a:bodyPr>
          <a:lstStyle/>
          <a:p>
            <a:r>
              <a:rPr lang="en-US" dirty="0"/>
              <a:t>O</a:t>
            </a:r>
            <a:r>
              <a:rPr lang="en-BE" dirty="0"/>
              <a:t>n today’s </a:t>
            </a:r>
            <a:br>
              <a:rPr lang="en-BE" dirty="0"/>
            </a:br>
            <a:r>
              <a:rPr lang="en-US" dirty="0"/>
              <a:t>Agenda</a:t>
            </a:r>
            <a:br>
              <a:rPr lang="en-GB" dirty="0"/>
            </a:br>
            <a:endParaRPr lang="en-US" dirty="0"/>
          </a:p>
        </p:txBody>
      </p:sp>
      <p:sp>
        <p:nvSpPr>
          <p:cNvPr id="8" name="Content Placeholder 2">
            <a:extLst>
              <a:ext uri="{FF2B5EF4-FFF2-40B4-BE49-F238E27FC236}">
                <a16:creationId xmlns:a16="http://schemas.microsoft.com/office/drawing/2014/main" id="{0D70B811-70C3-E460-F034-C498739D13A9}"/>
              </a:ext>
            </a:extLst>
          </p:cNvPr>
          <p:cNvSpPr txBox="1">
            <a:spLocks/>
          </p:cNvSpPr>
          <p:nvPr/>
        </p:nvSpPr>
        <p:spPr>
          <a:xfrm>
            <a:off x="4685805" y="1374363"/>
            <a:ext cx="10515600" cy="435133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IN" dirty="0">
                <a:solidFill>
                  <a:schemeClr val="bg1"/>
                </a:solidFill>
              </a:rPr>
              <a:t>ISO 27001 Overview</a:t>
            </a:r>
          </a:p>
          <a:p>
            <a:pPr marL="514350" indent="-514350">
              <a:buFont typeface="+mj-lt"/>
              <a:buAutoNum type="arabicPeriod"/>
            </a:pPr>
            <a:r>
              <a:rPr lang="en-IN" dirty="0">
                <a:solidFill>
                  <a:schemeClr val="bg1"/>
                </a:solidFill>
              </a:rPr>
              <a:t>Case Study &amp; Lessons Learned</a:t>
            </a:r>
          </a:p>
          <a:p>
            <a:pPr marL="514350" indent="-514350">
              <a:buFont typeface="+mj-lt"/>
              <a:buAutoNum type="arabicPeriod"/>
            </a:pPr>
            <a:r>
              <a:rPr lang="en-IN" dirty="0">
                <a:solidFill>
                  <a:schemeClr val="bg1"/>
                </a:solidFill>
              </a:rPr>
              <a:t>AcmeTech Program Summary</a:t>
            </a:r>
          </a:p>
          <a:p>
            <a:pPr marL="514350" indent="-514350">
              <a:buFont typeface="+mj-lt"/>
              <a:buAutoNum type="arabicPeriod"/>
            </a:pPr>
            <a:r>
              <a:rPr lang="en-IN" dirty="0">
                <a:solidFill>
                  <a:schemeClr val="bg1"/>
                </a:solidFill>
              </a:rPr>
              <a:t>Gap Analysis Findings</a:t>
            </a:r>
          </a:p>
          <a:p>
            <a:pPr marL="514350" indent="-514350">
              <a:buFont typeface="+mj-lt"/>
              <a:buAutoNum type="arabicPeriod"/>
            </a:pPr>
            <a:r>
              <a:rPr lang="en-IN" dirty="0">
                <a:solidFill>
                  <a:schemeClr val="bg1"/>
                </a:solidFill>
              </a:rPr>
              <a:t>CIA Triad Risk Mapping</a:t>
            </a:r>
          </a:p>
          <a:p>
            <a:pPr marL="514350" indent="-514350">
              <a:buFont typeface="+mj-lt"/>
              <a:buAutoNum type="arabicPeriod"/>
            </a:pPr>
            <a:r>
              <a:rPr lang="en-IN" dirty="0">
                <a:solidFill>
                  <a:schemeClr val="bg1"/>
                </a:solidFill>
              </a:rPr>
              <a:t>Mitigation Recommendations</a:t>
            </a:r>
          </a:p>
          <a:p>
            <a:pPr marL="514350" indent="-514350">
              <a:buFont typeface="+mj-lt"/>
              <a:buAutoNum type="arabicPeriod"/>
            </a:pPr>
            <a:r>
              <a:rPr lang="en-IN" dirty="0">
                <a:solidFill>
                  <a:schemeClr val="bg1"/>
                </a:solidFill>
              </a:rPr>
              <a:t>Compliance Lifecycle</a:t>
            </a:r>
          </a:p>
          <a:p>
            <a:pPr marL="514350" indent="-514350">
              <a:buFont typeface="+mj-lt"/>
              <a:buAutoNum type="arabicPeriod"/>
            </a:pPr>
            <a:r>
              <a:rPr lang="en-IN" dirty="0">
                <a:solidFill>
                  <a:schemeClr val="bg1"/>
                </a:solidFill>
              </a:rPr>
              <a:t>Detection &amp; Security Tools</a:t>
            </a:r>
          </a:p>
          <a:p>
            <a:pPr marL="514350" indent="-514350">
              <a:buFont typeface="+mj-lt"/>
              <a:buAutoNum type="arabicPeriod"/>
            </a:pPr>
            <a:r>
              <a:rPr lang="en-IN" dirty="0">
                <a:solidFill>
                  <a:schemeClr val="bg1"/>
                </a:solidFill>
              </a:rPr>
              <a:t>AI Tools &amp; Prompts</a:t>
            </a:r>
          </a:p>
          <a:p>
            <a:pPr marL="514350" indent="-514350">
              <a:buFont typeface="+mj-lt"/>
              <a:buAutoNum type="arabicPeriod"/>
            </a:pPr>
            <a:r>
              <a:rPr lang="en-IN" dirty="0">
                <a:solidFill>
                  <a:schemeClr val="bg1"/>
                </a:solidFill>
              </a:rPr>
              <a:t>Summary &amp; Next Steps</a:t>
            </a:r>
          </a:p>
        </p:txBody>
      </p:sp>
    </p:spTree>
    <p:extLst>
      <p:ext uri="{BB962C8B-B14F-4D97-AF65-F5344CB8AC3E}">
        <p14:creationId xmlns:p14="http://schemas.microsoft.com/office/powerpoint/2010/main" val="1192606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B8A1-CB2D-772A-FB1E-DC006B5C7590}"/>
              </a:ext>
            </a:extLst>
          </p:cNvPr>
          <p:cNvSpPr txBox="1">
            <a:spLocks/>
          </p:cNvSpPr>
          <p:nvPr/>
        </p:nvSpPr>
        <p:spPr>
          <a:xfrm>
            <a:off x="258096" y="137652"/>
            <a:ext cx="9800304" cy="462116"/>
          </a:xfrm>
          <a:prstGeom prst="rect">
            <a:avLst/>
          </a:prstGeom>
        </p:spPr>
        <p:txBody>
          <a:bodyPr>
            <a:noAutofit/>
          </a:bodyPr>
          <a:lstStyle>
            <a:lvl1pPr algn="ctr" defTabSz="761970" rtl="0" eaLnBrk="1" latinLnBrk="0" hangingPunct="1">
              <a:spcBef>
                <a:spcPct val="0"/>
              </a:spcBef>
              <a:buNone/>
              <a:defRPr sz="3667" kern="1200">
                <a:solidFill>
                  <a:schemeClr val="tx1"/>
                </a:solidFill>
                <a:latin typeface="+mj-lt"/>
                <a:ea typeface="+mj-ea"/>
                <a:cs typeface="+mj-cs"/>
              </a:defRPr>
            </a:lvl1pPr>
          </a:lstStyle>
          <a:p>
            <a:pPr algn="l">
              <a:lnSpc>
                <a:spcPts val="3625"/>
              </a:lnSpc>
            </a:pPr>
            <a:r>
              <a:rPr lang="en-US" sz="2875" b="1" dirty="0">
                <a:solidFill>
                  <a:srgbClr val="000000"/>
                </a:solidFill>
                <a:latin typeface="Inter Bold" pitchFamily="34" charset="0"/>
                <a:ea typeface="Inter Bold" pitchFamily="34" charset="-122"/>
              </a:rPr>
              <a:t>Understanding ISO27001 and compliance </a:t>
            </a:r>
          </a:p>
        </p:txBody>
      </p:sp>
      <p:sp>
        <p:nvSpPr>
          <p:cNvPr id="4" name="Rectangle 3">
            <a:extLst>
              <a:ext uri="{FF2B5EF4-FFF2-40B4-BE49-F238E27FC236}">
                <a16:creationId xmlns:a16="http://schemas.microsoft.com/office/drawing/2014/main" id="{AC8E01A9-5974-EEFB-AE15-B2DB276FCEFB}"/>
              </a:ext>
            </a:extLst>
          </p:cNvPr>
          <p:cNvSpPr/>
          <p:nvPr/>
        </p:nvSpPr>
        <p:spPr>
          <a:xfrm>
            <a:off x="73317" y="802988"/>
            <a:ext cx="11769213" cy="45719"/>
          </a:xfrm>
          <a:prstGeom prst="rect">
            <a:avLst/>
          </a:prstGeom>
          <a:solidFill>
            <a:srgbClr val="003366"/>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sp>
        <p:nvSpPr>
          <p:cNvPr id="60" name="TextBox 3">
            <a:extLst>
              <a:ext uri="{FF2B5EF4-FFF2-40B4-BE49-F238E27FC236}">
                <a16:creationId xmlns:a16="http://schemas.microsoft.com/office/drawing/2014/main" id="{FA2EFF47-79B3-0266-D704-D397F565FE91}"/>
              </a:ext>
            </a:extLst>
          </p:cNvPr>
          <p:cNvSpPr txBox="1"/>
          <p:nvPr/>
        </p:nvSpPr>
        <p:spPr>
          <a:xfrm>
            <a:off x="175589" y="971739"/>
            <a:ext cx="6248400" cy="1292662"/>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sz="1800" b="1"/>
            </a:pPr>
            <a:r>
              <a:rPr dirty="0"/>
              <a:t>What is ISO/IEC 27001?</a:t>
            </a:r>
          </a:p>
          <a:p>
            <a:pPr>
              <a:defRPr sz="1200"/>
            </a:pPr>
            <a:r>
              <a:rPr dirty="0"/>
              <a:t>ISO/IEC 27001 is an international standard that </a:t>
            </a:r>
            <a:endParaRPr lang="en-US" dirty="0"/>
          </a:p>
          <a:p>
            <a:pPr>
              <a:defRPr sz="1200"/>
            </a:pPr>
            <a:r>
              <a:rPr dirty="0"/>
              <a:t>defines the requirements for establishing, implementing, maintaining, and continually improving an Information Security Management System (ISMS). </a:t>
            </a:r>
            <a:endParaRPr lang="en-US" dirty="0"/>
          </a:p>
          <a:p>
            <a:pPr>
              <a:defRPr sz="1200"/>
            </a:pPr>
            <a:r>
              <a:rPr dirty="0"/>
              <a:t>It helps organizations protect sensitive information through a structured, risk-based approach.</a:t>
            </a:r>
          </a:p>
        </p:txBody>
      </p:sp>
      <p:sp>
        <p:nvSpPr>
          <p:cNvPr id="61" name="TextBox 4">
            <a:extLst>
              <a:ext uri="{FF2B5EF4-FFF2-40B4-BE49-F238E27FC236}">
                <a16:creationId xmlns:a16="http://schemas.microsoft.com/office/drawing/2014/main" id="{136ED9B6-5310-718E-A0CB-A9E012001846}"/>
              </a:ext>
            </a:extLst>
          </p:cNvPr>
          <p:cNvSpPr txBox="1"/>
          <p:nvPr/>
        </p:nvSpPr>
        <p:spPr>
          <a:xfrm>
            <a:off x="7301248" y="871314"/>
            <a:ext cx="4533485" cy="1292662"/>
          </a:xfrm>
          <a:prstGeom prst="rect">
            <a:avLst/>
          </a:prstGeom>
          <a:noFill/>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sz="1800" b="1"/>
            </a:pPr>
            <a:r>
              <a:rPr dirty="0"/>
              <a:t>Why is ISO 27001 Compliance Important?</a:t>
            </a:r>
          </a:p>
          <a:p>
            <a:pPr lvl="1">
              <a:defRPr sz="1200"/>
            </a:pPr>
            <a:endParaRPr lang="en-US" dirty="0"/>
          </a:p>
          <a:p>
            <a:pPr lvl="1">
              <a:defRPr sz="1200"/>
            </a:pPr>
            <a:r>
              <a:rPr dirty="0"/>
              <a:t>Reduces the likelihood and impact of data breaches</a:t>
            </a:r>
          </a:p>
          <a:p>
            <a:pPr lvl="1">
              <a:defRPr sz="1200"/>
            </a:pPr>
            <a:r>
              <a:rPr dirty="0"/>
              <a:t>Builds trust with customers, partners, and regulators</a:t>
            </a:r>
          </a:p>
          <a:p>
            <a:pPr lvl="1">
              <a:defRPr sz="1200"/>
            </a:pPr>
            <a:r>
              <a:rPr dirty="0"/>
              <a:t>Supports legal and regulatory compliance</a:t>
            </a:r>
          </a:p>
          <a:p>
            <a:pPr lvl="1">
              <a:defRPr sz="1200"/>
            </a:pPr>
            <a:r>
              <a:rPr dirty="0"/>
              <a:t>Drives continual improvement of information security controls</a:t>
            </a:r>
          </a:p>
        </p:txBody>
      </p:sp>
      <p:grpSp>
        <p:nvGrpSpPr>
          <p:cNvPr id="257" name="Group 256">
            <a:extLst>
              <a:ext uri="{FF2B5EF4-FFF2-40B4-BE49-F238E27FC236}">
                <a16:creationId xmlns:a16="http://schemas.microsoft.com/office/drawing/2014/main" id="{684E64B0-5D7B-F63F-E30D-661C1DB7F445}"/>
              </a:ext>
            </a:extLst>
          </p:cNvPr>
          <p:cNvGrpSpPr/>
          <p:nvPr/>
        </p:nvGrpSpPr>
        <p:grpSpPr>
          <a:xfrm>
            <a:off x="6744290" y="2391768"/>
            <a:ext cx="619304" cy="619304"/>
            <a:chOff x="9803364" y="2780456"/>
            <a:chExt cx="619304" cy="619304"/>
          </a:xfrm>
        </p:grpSpPr>
        <p:sp>
          <p:nvSpPr>
            <p:cNvPr id="142" name="Rounded Rectangle 6">
              <a:extLst>
                <a:ext uri="{FF2B5EF4-FFF2-40B4-BE49-F238E27FC236}">
                  <a16:creationId xmlns:a16="http://schemas.microsoft.com/office/drawing/2014/main" id="{34327828-621A-BD67-9365-CB94933B2B35}"/>
                </a:ext>
              </a:extLst>
            </p:cNvPr>
            <p:cNvSpPr/>
            <p:nvPr/>
          </p:nvSpPr>
          <p:spPr>
            <a:xfrm>
              <a:off x="9803364" y="2780456"/>
              <a:ext cx="619304" cy="619304"/>
            </a:xfrm>
            <a:custGeom>
              <a:avLst/>
              <a:gdLst/>
              <a:ahLst/>
              <a:cxnLst/>
              <a:rect l="0" t="0" r="0" b="0"/>
              <a:pathLst>
                <a:path w="619304" h="619304">
                  <a:moveTo>
                    <a:pt x="0" y="309652"/>
                  </a:moveTo>
                  <a:cubicBezTo>
                    <a:pt x="0" y="480666"/>
                    <a:pt x="138638" y="619304"/>
                    <a:pt x="309652" y="619304"/>
                  </a:cubicBezTo>
                  <a:cubicBezTo>
                    <a:pt x="480666" y="619304"/>
                    <a:pt x="619304" y="480666"/>
                    <a:pt x="619304" y="309652"/>
                  </a:cubicBezTo>
                  <a:cubicBezTo>
                    <a:pt x="619304" y="138638"/>
                    <a:pt x="480666" y="0"/>
                    <a:pt x="309652" y="0"/>
                  </a:cubicBezTo>
                  <a:cubicBezTo>
                    <a:pt x="138638" y="0"/>
                    <a:pt x="0" y="138638"/>
                    <a:pt x="0" y="309652"/>
                  </a:cubicBezTo>
                </a:path>
              </a:pathLst>
            </a:custGeom>
            <a:solidFill>
              <a:srgbClr val="E0CB15"/>
            </a:solidFill>
            <a:ln>
              <a:noFill/>
            </a:ln>
          </p:spPr>
          <p:txBody>
            <a:bodyPr rtlCol="0" anchor="ctr"/>
            <a:lstStyle/>
            <a:p>
              <a:pPr algn="ctr" defTabSz="457200"/>
              <a:endParaRPr>
                <a:solidFill>
                  <a:prstClr val="black"/>
                </a:solidFill>
                <a:latin typeface="Calibri"/>
              </a:endParaRPr>
            </a:p>
          </p:txBody>
        </p:sp>
        <p:sp>
          <p:nvSpPr>
            <p:cNvPr id="143" name="Rounded Rectangle 7">
              <a:extLst>
                <a:ext uri="{FF2B5EF4-FFF2-40B4-BE49-F238E27FC236}">
                  <a16:creationId xmlns:a16="http://schemas.microsoft.com/office/drawing/2014/main" id="{1624182D-2E87-3FFF-2B88-BFEF765F6484}"/>
                </a:ext>
              </a:extLst>
            </p:cNvPr>
            <p:cNvSpPr/>
            <p:nvPr/>
          </p:nvSpPr>
          <p:spPr>
            <a:xfrm>
              <a:off x="9803364" y="2780456"/>
              <a:ext cx="619304" cy="619304"/>
            </a:xfrm>
            <a:custGeom>
              <a:avLst/>
              <a:gdLst/>
              <a:ahLst/>
              <a:cxnLst/>
              <a:rect l="0" t="0" r="0" b="0"/>
              <a:pathLst>
                <a:path w="619304" h="619304">
                  <a:moveTo>
                    <a:pt x="0" y="309652"/>
                  </a:moveTo>
                  <a:cubicBezTo>
                    <a:pt x="0" y="480668"/>
                    <a:pt x="138635" y="619304"/>
                    <a:pt x="309652" y="619304"/>
                  </a:cubicBezTo>
                  <a:cubicBezTo>
                    <a:pt x="480668" y="619304"/>
                    <a:pt x="619304" y="480668"/>
                    <a:pt x="619304" y="309652"/>
                  </a:cubicBezTo>
                  <a:cubicBezTo>
                    <a:pt x="619304" y="138635"/>
                    <a:pt x="480668" y="0"/>
                    <a:pt x="309652" y="0"/>
                  </a:cubicBezTo>
                  <a:cubicBezTo>
                    <a:pt x="138635" y="0"/>
                    <a:pt x="0" y="138635"/>
                    <a:pt x="0" y="309652"/>
                  </a:cubicBez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08" name="TextBox 207">
              <a:extLst>
                <a:ext uri="{FF2B5EF4-FFF2-40B4-BE49-F238E27FC236}">
                  <a16:creationId xmlns:a16="http://schemas.microsoft.com/office/drawing/2014/main" id="{3DE7CECB-A4FE-9302-A790-770C52EE9998}"/>
                </a:ext>
              </a:extLst>
            </p:cNvPr>
            <p:cNvSpPr txBox="1"/>
            <p:nvPr/>
          </p:nvSpPr>
          <p:spPr>
            <a:xfrm>
              <a:off x="10060735" y="2993341"/>
              <a:ext cx="107402" cy="230832"/>
            </a:xfrm>
            <a:prstGeom prst="rect">
              <a:avLst/>
            </a:prstGeom>
            <a:noFill/>
            <a:ln>
              <a:noFill/>
            </a:ln>
          </p:spPr>
          <p:txBody>
            <a:bodyPr wrap="none" lIns="0" tIns="0" rIns="0" bIns="0" anchor="t">
              <a:spAutoFit/>
            </a:bodyPr>
            <a:lstStyle/>
            <a:p>
              <a:pPr algn="ctr" defTabSz="457200"/>
              <a:r>
                <a:rPr sz="1500">
                  <a:solidFill>
                    <a:srgbClr val="FFFFFF"/>
                  </a:solidFill>
                  <a:latin typeface="Roboto"/>
                </a:rPr>
                <a:t>3</a:t>
              </a:r>
            </a:p>
          </p:txBody>
        </p:sp>
      </p:grpSp>
      <p:grpSp>
        <p:nvGrpSpPr>
          <p:cNvPr id="220" name="Group 219">
            <a:extLst>
              <a:ext uri="{FF2B5EF4-FFF2-40B4-BE49-F238E27FC236}">
                <a16:creationId xmlns:a16="http://schemas.microsoft.com/office/drawing/2014/main" id="{118E66FF-2E21-B76D-0A37-7414B8B2A899}"/>
              </a:ext>
            </a:extLst>
          </p:cNvPr>
          <p:cNvGrpSpPr/>
          <p:nvPr/>
        </p:nvGrpSpPr>
        <p:grpSpPr>
          <a:xfrm>
            <a:off x="349570" y="2373635"/>
            <a:ext cx="2773338" cy="2890085"/>
            <a:chOff x="1325724" y="2979543"/>
            <a:chExt cx="2773338" cy="2890085"/>
          </a:xfrm>
        </p:grpSpPr>
        <p:sp>
          <p:nvSpPr>
            <p:cNvPr id="137" name="Rounded Rectangle 1">
              <a:extLst>
                <a:ext uri="{FF2B5EF4-FFF2-40B4-BE49-F238E27FC236}">
                  <a16:creationId xmlns:a16="http://schemas.microsoft.com/office/drawing/2014/main" id="{46E75B37-5F62-C0E4-1DD3-6C01ECF00736}"/>
                </a:ext>
              </a:extLst>
            </p:cNvPr>
            <p:cNvSpPr/>
            <p:nvPr/>
          </p:nvSpPr>
          <p:spPr>
            <a:xfrm>
              <a:off x="2650929" y="2979543"/>
              <a:ext cx="619304" cy="619304"/>
            </a:xfrm>
            <a:custGeom>
              <a:avLst/>
              <a:gdLst/>
              <a:ahLst/>
              <a:cxnLst/>
              <a:rect l="0" t="0" r="0" b="0"/>
              <a:pathLst>
                <a:path w="619304" h="619304">
                  <a:moveTo>
                    <a:pt x="0" y="309652"/>
                  </a:moveTo>
                  <a:cubicBezTo>
                    <a:pt x="0" y="480666"/>
                    <a:pt x="138638" y="619304"/>
                    <a:pt x="309652" y="619304"/>
                  </a:cubicBezTo>
                  <a:cubicBezTo>
                    <a:pt x="480666" y="619304"/>
                    <a:pt x="619304" y="480666"/>
                    <a:pt x="619304" y="309652"/>
                  </a:cubicBezTo>
                  <a:cubicBezTo>
                    <a:pt x="619304" y="138638"/>
                    <a:pt x="480666" y="0"/>
                    <a:pt x="309652" y="0"/>
                  </a:cubicBezTo>
                  <a:cubicBezTo>
                    <a:pt x="138638" y="0"/>
                    <a:pt x="0" y="138638"/>
                    <a:pt x="0" y="309652"/>
                  </a:cubicBezTo>
                </a:path>
              </a:pathLst>
            </a:custGeom>
            <a:solidFill>
              <a:srgbClr val="4E88E7"/>
            </a:solidFill>
            <a:ln>
              <a:noFill/>
            </a:ln>
          </p:spPr>
          <p:txBody>
            <a:bodyPr rtlCol="0" anchor="ctr"/>
            <a:lstStyle/>
            <a:p>
              <a:pPr algn="ctr" defTabSz="457200"/>
              <a:endParaRPr>
                <a:solidFill>
                  <a:prstClr val="black"/>
                </a:solidFill>
                <a:latin typeface="Calibri"/>
              </a:endParaRPr>
            </a:p>
          </p:txBody>
        </p:sp>
        <p:sp>
          <p:nvSpPr>
            <p:cNvPr id="138" name="Rounded Rectangle 2">
              <a:extLst>
                <a:ext uri="{FF2B5EF4-FFF2-40B4-BE49-F238E27FC236}">
                  <a16:creationId xmlns:a16="http://schemas.microsoft.com/office/drawing/2014/main" id="{4B2FAC09-4917-A6C2-D0D1-5938FAA127F1}"/>
                </a:ext>
              </a:extLst>
            </p:cNvPr>
            <p:cNvSpPr/>
            <p:nvPr/>
          </p:nvSpPr>
          <p:spPr>
            <a:xfrm>
              <a:off x="2650929" y="2979543"/>
              <a:ext cx="619304" cy="619304"/>
            </a:xfrm>
            <a:custGeom>
              <a:avLst/>
              <a:gdLst/>
              <a:ahLst/>
              <a:cxnLst/>
              <a:rect l="0" t="0" r="0" b="0"/>
              <a:pathLst>
                <a:path w="619304" h="619304">
                  <a:moveTo>
                    <a:pt x="0" y="309652"/>
                  </a:moveTo>
                  <a:cubicBezTo>
                    <a:pt x="0" y="480668"/>
                    <a:pt x="138635" y="619304"/>
                    <a:pt x="309652" y="619304"/>
                  </a:cubicBezTo>
                  <a:cubicBezTo>
                    <a:pt x="480668" y="619304"/>
                    <a:pt x="619304" y="480668"/>
                    <a:pt x="619304" y="309652"/>
                  </a:cubicBezTo>
                  <a:cubicBezTo>
                    <a:pt x="619304" y="138635"/>
                    <a:pt x="480668" y="0"/>
                    <a:pt x="309652" y="0"/>
                  </a:cubicBezTo>
                  <a:cubicBezTo>
                    <a:pt x="138635" y="0"/>
                    <a:pt x="0" y="138635"/>
                    <a:pt x="0" y="309652"/>
                  </a:cubicBez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139" name="Rounded Rectangle 3">
              <a:extLst>
                <a:ext uri="{FF2B5EF4-FFF2-40B4-BE49-F238E27FC236}">
                  <a16:creationId xmlns:a16="http://schemas.microsoft.com/office/drawing/2014/main" id="{3C4EA5BC-FFF2-1A5E-E9BD-7FE85D9828AC}"/>
                </a:ext>
              </a:extLst>
            </p:cNvPr>
            <p:cNvSpPr/>
            <p:nvPr/>
          </p:nvSpPr>
          <p:spPr>
            <a:xfrm>
              <a:off x="2960582" y="3598847"/>
              <a:ext cx="45719" cy="596727"/>
            </a:xfrm>
            <a:custGeom>
              <a:avLst/>
              <a:gdLst/>
              <a:ahLst/>
              <a:cxnLst/>
              <a:rect l="0" t="0" r="0" b="0"/>
              <a:pathLst>
                <a:path w="8601" h="619304">
                  <a:moveTo>
                    <a:pt x="0" y="619304"/>
                  </a:moveTo>
                  <a:lnTo>
                    <a:pt x="0" y="0"/>
                  </a:lnTo>
                </a:path>
              </a:pathLst>
            </a:custGeom>
            <a:noFill/>
            <a:ln w="12901">
              <a:solidFill>
                <a:srgbClr val="4E88E7"/>
              </a:solidFill>
            </a:ln>
          </p:spPr>
          <p:txBody>
            <a:bodyPr rtlCol="0" anchor="ctr"/>
            <a:lstStyle/>
            <a:p>
              <a:pPr algn="ctr" defTabSz="457200"/>
              <a:endParaRPr>
                <a:solidFill>
                  <a:prstClr val="black"/>
                </a:solidFill>
                <a:latin typeface="Calibri"/>
              </a:endParaRPr>
            </a:p>
          </p:txBody>
        </p:sp>
        <p:sp>
          <p:nvSpPr>
            <p:cNvPr id="147" name="Rounded Rectangle 11">
              <a:extLst>
                <a:ext uri="{FF2B5EF4-FFF2-40B4-BE49-F238E27FC236}">
                  <a16:creationId xmlns:a16="http://schemas.microsoft.com/office/drawing/2014/main" id="{F798BC3B-892A-09D6-1DC8-5DC72B222F93}"/>
                </a:ext>
              </a:extLst>
            </p:cNvPr>
            <p:cNvSpPr/>
            <p:nvPr/>
          </p:nvSpPr>
          <p:spPr>
            <a:xfrm>
              <a:off x="1798805" y="4079279"/>
              <a:ext cx="2210003" cy="1169796"/>
            </a:xfrm>
            <a:custGeom>
              <a:avLst/>
              <a:gdLst/>
              <a:ahLst/>
              <a:cxnLst/>
              <a:rect l="0" t="0" r="0" b="0"/>
              <a:pathLst>
                <a:path w="1316021" h="1100985">
                  <a:moveTo>
                    <a:pt x="51608" y="137623"/>
                  </a:moveTo>
                  <a:lnTo>
                    <a:pt x="0" y="0"/>
                  </a:lnTo>
                  <a:lnTo>
                    <a:pt x="1040775" y="0"/>
                  </a:lnTo>
                  <a:lnTo>
                    <a:pt x="1316021" y="550492"/>
                  </a:lnTo>
                  <a:lnTo>
                    <a:pt x="1040775" y="1100985"/>
                  </a:lnTo>
                  <a:lnTo>
                    <a:pt x="0" y="1100985"/>
                  </a:lnTo>
                  <a:lnTo>
                    <a:pt x="51608" y="963362"/>
                  </a:lnTo>
                  <a:lnTo>
                    <a:pt x="971963" y="963362"/>
                  </a:lnTo>
                  <a:lnTo>
                    <a:pt x="1178398" y="550492"/>
                  </a:lnTo>
                  <a:lnTo>
                    <a:pt x="971963" y="137623"/>
                  </a:lnTo>
                  <a:lnTo>
                    <a:pt x="51608" y="137623"/>
                  </a:lnTo>
                </a:path>
              </a:pathLst>
            </a:custGeom>
            <a:solidFill>
              <a:srgbClr val="4E88E7"/>
            </a:solidFill>
            <a:ln>
              <a:noFill/>
            </a:ln>
          </p:spPr>
          <p:txBody>
            <a:bodyPr rtlCol="0" anchor="ctr"/>
            <a:lstStyle/>
            <a:p>
              <a:pPr algn="ctr" defTabSz="457200"/>
              <a:endParaRPr>
                <a:solidFill>
                  <a:prstClr val="black"/>
                </a:solidFill>
                <a:latin typeface="Calibri"/>
              </a:endParaRPr>
            </a:p>
          </p:txBody>
        </p:sp>
        <p:sp>
          <p:nvSpPr>
            <p:cNvPr id="148" name="Rounded Rectangle 12">
              <a:extLst>
                <a:ext uri="{FF2B5EF4-FFF2-40B4-BE49-F238E27FC236}">
                  <a16:creationId xmlns:a16="http://schemas.microsoft.com/office/drawing/2014/main" id="{FF8DFA4F-372E-EFBF-C5E0-DF7945209A68}"/>
                </a:ext>
              </a:extLst>
            </p:cNvPr>
            <p:cNvSpPr/>
            <p:nvPr/>
          </p:nvSpPr>
          <p:spPr>
            <a:xfrm>
              <a:off x="1798804" y="4079279"/>
              <a:ext cx="1863335" cy="1169796"/>
            </a:xfrm>
            <a:custGeom>
              <a:avLst/>
              <a:gdLst/>
              <a:ahLst/>
              <a:cxnLst/>
              <a:rect l="0" t="0" r="0" b="0"/>
              <a:pathLst>
                <a:path w="1109586" h="1100985">
                  <a:moveTo>
                    <a:pt x="51608" y="137623"/>
                  </a:moveTo>
                  <a:lnTo>
                    <a:pt x="0" y="0"/>
                  </a:lnTo>
                  <a:lnTo>
                    <a:pt x="1040775" y="0"/>
                  </a:lnTo>
                  <a:lnTo>
                    <a:pt x="1109586" y="137623"/>
                  </a:lnTo>
                  <a:moveTo>
                    <a:pt x="51608" y="963362"/>
                  </a:moveTo>
                  <a:lnTo>
                    <a:pt x="0" y="1100985"/>
                  </a:lnTo>
                  <a:lnTo>
                    <a:pt x="1040775" y="1100985"/>
                  </a:lnTo>
                  <a:lnTo>
                    <a:pt x="1109586" y="963362"/>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nvGrpSpPr>
            <p:cNvPr id="149" name="Group 148">
              <a:extLst>
                <a:ext uri="{FF2B5EF4-FFF2-40B4-BE49-F238E27FC236}">
                  <a16:creationId xmlns:a16="http://schemas.microsoft.com/office/drawing/2014/main" id="{0D983DA0-C656-7529-B6F0-748F46614521}"/>
                </a:ext>
              </a:extLst>
            </p:cNvPr>
            <p:cNvGrpSpPr/>
            <p:nvPr/>
          </p:nvGrpSpPr>
          <p:grpSpPr>
            <a:xfrm>
              <a:off x="1325724" y="4216900"/>
              <a:ext cx="2773338" cy="877346"/>
              <a:chOff x="344057" y="2950296"/>
              <a:chExt cx="1651478" cy="825738"/>
            </a:xfrm>
          </p:grpSpPr>
          <p:sp>
            <p:nvSpPr>
              <p:cNvPr id="150" name="Rounded Rectangle 13">
                <a:extLst>
                  <a:ext uri="{FF2B5EF4-FFF2-40B4-BE49-F238E27FC236}">
                    <a16:creationId xmlns:a16="http://schemas.microsoft.com/office/drawing/2014/main" id="{7A692D18-A279-E79F-4DD9-59E6E955FDDA}"/>
                  </a:ext>
                </a:extLst>
              </p:cNvPr>
              <p:cNvSpPr/>
              <p:nvPr/>
            </p:nvSpPr>
            <p:spPr>
              <a:xfrm>
                <a:off x="550492" y="2950296"/>
                <a:ext cx="1238608" cy="825738"/>
              </a:xfrm>
              <a:custGeom>
                <a:avLst/>
                <a:gdLst/>
                <a:ahLst/>
                <a:cxnLst/>
                <a:rect l="0" t="0" r="0" b="0"/>
                <a:pathLst>
                  <a:path w="1238608" h="825738">
                    <a:moveTo>
                      <a:pt x="0" y="0"/>
                    </a:moveTo>
                    <a:lnTo>
                      <a:pt x="1238608" y="0"/>
                    </a:lnTo>
                    <a:lnTo>
                      <a:pt x="1238608" y="825738"/>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151" name="Rounded Rectangle 14">
                <a:extLst>
                  <a:ext uri="{FF2B5EF4-FFF2-40B4-BE49-F238E27FC236}">
                    <a16:creationId xmlns:a16="http://schemas.microsoft.com/office/drawing/2014/main" id="{89E5361C-7DF5-7FE9-7F99-016F618AF175}"/>
                  </a:ext>
                </a:extLst>
              </p:cNvPr>
              <p:cNvSpPr/>
              <p:nvPr/>
            </p:nvSpPr>
            <p:spPr>
              <a:xfrm>
                <a:off x="344057" y="2950296"/>
                <a:ext cx="206434" cy="825738"/>
              </a:xfrm>
              <a:custGeom>
                <a:avLst/>
                <a:gdLst/>
                <a:ahLst/>
                <a:cxnLst/>
                <a:rect l="0" t="0" r="0" b="0"/>
                <a:pathLst>
                  <a:path w="206434" h="825738">
                    <a:moveTo>
                      <a:pt x="0" y="0"/>
                    </a:moveTo>
                    <a:lnTo>
                      <a:pt x="206434" y="412869"/>
                    </a:lnTo>
                    <a:lnTo>
                      <a:pt x="0" y="825738"/>
                    </a:lnTo>
                    <a:lnTo>
                      <a:pt x="206434" y="825738"/>
                    </a:lnTo>
                    <a:lnTo>
                      <a:pt x="206434" y="0"/>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152" name="Rounded Rectangle 15">
                <a:extLst>
                  <a:ext uri="{FF2B5EF4-FFF2-40B4-BE49-F238E27FC236}">
                    <a16:creationId xmlns:a16="http://schemas.microsoft.com/office/drawing/2014/main" id="{187781FC-FCA8-4933-75CF-4B6CDD737B0D}"/>
                  </a:ext>
                </a:extLst>
              </p:cNvPr>
              <p:cNvSpPr/>
              <p:nvPr/>
            </p:nvSpPr>
            <p:spPr>
              <a:xfrm>
                <a:off x="1789101" y="2950296"/>
                <a:ext cx="206434" cy="825738"/>
              </a:xfrm>
              <a:custGeom>
                <a:avLst/>
                <a:gdLst/>
                <a:ahLst/>
                <a:cxnLst/>
                <a:rect l="0" t="0" r="0" b="0"/>
                <a:pathLst>
                  <a:path w="206434" h="825738">
                    <a:moveTo>
                      <a:pt x="0" y="0"/>
                    </a:moveTo>
                    <a:lnTo>
                      <a:pt x="206434" y="412869"/>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grpSp>
        <p:grpSp>
          <p:nvGrpSpPr>
            <p:cNvPr id="153" name="Group 152">
              <a:extLst>
                <a:ext uri="{FF2B5EF4-FFF2-40B4-BE49-F238E27FC236}">
                  <a16:creationId xmlns:a16="http://schemas.microsoft.com/office/drawing/2014/main" id="{2B338511-63E4-76F2-8736-86F2202141B2}"/>
                </a:ext>
              </a:extLst>
            </p:cNvPr>
            <p:cNvGrpSpPr/>
            <p:nvPr/>
          </p:nvGrpSpPr>
          <p:grpSpPr>
            <a:xfrm>
              <a:off x="1325724" y="4216900"/>
              <a:ext cx="2773338" cy="877346"/>
              <a:chOff x="344057" y="2950296"/>
              <a:chExt cx="1651478" cy="825738"/>
            </a:xfrm>
          </p:grpSpPr>
          <p:sp>
            <p:nvSpPr>
              <p:cNvPr id="154" name="Rounded Rectangle 17">
                <a:extLst>
                  <a:ext uri="{FF2B5EF4-FFF2-40B4-BE49-F238E27FC236}">
                    <a16:creationId xmlns:a16="http://schemas.microsoft.com/office/drawing/2014/main" id="{D0492D60-137A-02C6-BD00-EFF2DC83B59B}"/>
                  </a:ext>
                </a:extLst>
              </p:cNvPr>
              <p:cNvSpPr/>
              <p:nvPr/>
            </p:nvSpPr>
            <p:spPr>
              <a:xfrm>
                <a:off x="550492" y="2950296"/>
                <a:ext cx="1238608" cy="825738"/>
              </a:xfrm>
              <a:custGeom>
                <a:avLst/>
                <a:gdLst/>
                <a:ahLst/>
                <a:cxnLst/>
                <a:rect l="0" t="0" r="0" b="0"/>
                <a:pathLst>
                  <a:path w="1238608" h="825738">
                    <a:moveTo>
                      <a:pt x="0" y="0"/>
                    </a:moveTo>
                    <a:lnTo>
                      <a:pt x="1238608" y="0"/>
                    </a:lnTo>
                    <a:moveTo>
                      <a:pt x="1238608" y="825738"/>
                    </a:moveTo>
                    <a:lnTo>
                      <a:pt x="0"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155" name="Rounded Rectangle 18">
                <a:extLst>
                  <a:ext uri="{FF2B5EF4-FFF2-40B4-BE49-F238E27FC236}">
                    <a16:creationId xmlns:a16="http://schemas.microsoft.com/office/drawing/2014/main" id="{B5BCD793-A06B-B00D-BF07-DB91B58364B6}"/>
                  </a:ext>
                </a:extLst>
              </p:cNvPr>
              <p:cNvSpPr/>
              <p:nvPr/>
            </p:nvSpPr>
            <p:spPr>
              <a:xfrm>
                <a:off x="344057" y="2950296"/>
                <a:ext cx="206434" cy="825738"/>
              </a:xfrm>
              <a:custGeom>
                <a:avLst/>
                <a:gdLst/>
                <a:ahLst/>
                <a:cxnLst/>
                <a:rect l="0" t="0" r="0" b="0"/>
                <a:pathLst>
                  <a:path w="206434" h="825738">
                    <a:moveTo>
                      <a:pt x="206434" y="0"/>
                    </a:moveTo>
                    <a:lnTo>
                      <a:pt x="0" y="0"/>
                    </a:lnTo>
                    <a:lnTo>
                      <a:pt x="206434" y="412869"/>
                    </a:lnTo>
                    <a:lnTo>
                      <a:pt x="0" y="825738"/>
                    </a:lnTo>
                    <a:lnTo>
                      <a:pt x="206434"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156" name="Rounded Rectangle 19">
                <a:extLst>
                  <a:ext uri="{FF2B5EF4-FFF2-40B4-BE49-F238E27FC236}">
                    <a16:creationId xmlns:a16="http://schemas.microsoft.com/office/drawing/2014/main" id="{5D1ACA6C-A18B-A9F0-65E6-E962950070E8}"/>
                  </a:ext>
                </a:extLst>
              </p:cNvPr>
              <p:cNvSpPr/>
              <p:nvPr/>
            </p:nvSpPr>
            <p:spPr>
              <a:xfrm>
                <a:off x="1737492" y="2950296"/>
                <a:ext cx="258043" cy="825738"/>
              </a:xfrm>
              <a:custGeom>
                <a:avLst/>
                <a:gdLst/>
                <a:ahLst/>
                <a:cxnLst/>
                <a:rect l="0" t="0" r="0" b="0"/>
                <a:pathLst>
                  <a:path w="258043" h="825738">
                    <a:moveTo>
                      <a:pt x="0" y="825738"/>
                    </a:moveTo>
                    <a:lnTo>
                      <a:pt x="51608" y="825738"/>
                    </a:lnTo>
                    <a:lnTo>
                      <a:pt x="258043" y="412869"/>
                    </a:lnTo>
                    <a:lnTo>
                      <a:pt x="51608" y="0"/>
                    </a:lnTo>
                    <a:lnTo>
                      <a:pt x="0" y="0"/>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sp>
          <p:nvSpPr>
            <p:cNvPr id="193" name="Rounded Rectangle 57">
              <a:extLst>
                <a:ext uri="{FF2B5EF4-FFF2-40B4-BE49-F238E27FC236}">
                  <a16:creationId xmlns:a16="http://schemas.microsoft.com/office/drawing/2014/main" id="{B9D0430A-0656-09F8-B691-50B01D6B5BA1}"/>
                </a:ext>
              </a:extLst>
            </p:cNvPr>
            <p:cNvSpPr/>
            <p:nvPr/>
          </p:nvSpPr>
          <p:spPr>
            <a:xfrm>
              <a:off x="2932283" y="5258926"/>
              <a:ext cx="8601" cy="559094"/>
            </a:xfrm>
            <a:custGeom>
              <a:avLst/>
              <a:gdLst/>
              <a:ahLst/>
              <a:cxnLst/>
              <a:rect l="0" t="0" r="0" b="0"/>
              <a:pathLst>
                <a:path w="8601" h="559094">
                  <a:moveTo>
                    <a:pt x="0" y="559094"/>
                  </a:moveTo>
                  <a:lnTo>
                    <a:pt x="0" y="0"/>
                  </a:lnTo>
                </a:path>
              </a:pathLst>
            </a:custGeom>
            <a:noFill/>
            <a:ln w="12901">
              <a:solidFill>
                <a:srgbClr val="4E88E7"/>
              </a:solidFill>
            </a:ln>
          </p:spPr>
          <p:txBody>
            <a:bodyPr rtlCol="0" anchor="ctr"/>
            <a:lstStyle/>
            <a:p>
              <a:pPr algn="ctr" defTabSz="457200"/>
              <a:endParaRPr>
                <a:solidFill>
                  <a:prstClr val="black"/>
                </a:solidFill>
                <a:latin typeface="Calibri"/>
              </a:endParaRPr>
            </a:p>
          </p:txBody>
        </p:sp>
        <p:sp>
          <p:nvSpPr>
            <p:cNvPr id="194" name="Rounded Rectangle 58">
              <a:extLst>
                <a:ext uri="{FF2B5EF4-FFF2-40B4-BE49-F238E27FC236}">
                  <a16:creationId xmlns:a16="http://schemas.microsoft.com/office/drawing/2014/main" id="{2A905A4C-5E12-073F-E750-52BED2101105}"/>
                </a:ext>
              </a:extLst>
            </p:cNvPr>
            <p:cNvSpPr/>
            <p:nvPr/>
          </p:nvSpPr>
          <p:spPr>
            <a:xfrm>
              <a:off x="2906479" y="5818020"/>
              <a:ext cx="51608" cy="51608"/>
            </a:xfrm>
            <a:custGeom>
              <a:avLst/>
              <a:gdLst/>
              <a:ahLst/>
              <a:cxnLst/>
              <a:rect l="0" t="0" r="0" b="0"/>
              <a:pathLst>
                <a:path w="51608" h="51608">
                  <a:moveTo>
                    <a:pt x="0" y="25804"/>
                  </a:moveTo>
                  <a:cubicBezTo>
                    <a:pt x="0" y="40045"/>
                    <a:pt x="11562" y="51608"/>
                    <a:pt x="25804" y="51608"/>
                  </a:cubicBezTo>
                  <a:cubicBezTo>
                    <a:pt x="40045" y="51608"/>
                    <a:pt x="51608" y="40045"/>
                    <a:pt x="51608" y="25804"/>
                  </a:cubicBezTo>
                  <a:cubicBezTo>
                    <a:pt x="51608" y="11562"/>
                    <a:pt x="40045" y="0"/>
                    <a:pt x="25804" y="0"/>
                  </a:cubicBezTo>
                  <a:cubicBezTo>
                    <a:pt x="11562" y="0"/>
                    <a:pt x="0" y="11562"/>
                    <a:pt x="0" y="25804"/>
                  </a:cubicBezTo>
                  <a:close/>
                </a:path>
              </a:pathLst>
            </a:custGeom>
            <a:noFill/>
            <a:ln w="12901">
              <a:solidFill>
                <a:srgbClr val="484848"/>
              </a:solidFill>
            </a:ln>
          </p:spPr>
          <p:txBody>
            <a:bodyPr rtlCol="0" anchor="ctr"/>
            <a:lstStyle/>
            <a:p>
              <a:pPr algn="ctr" defTabSz="457200"/>
              <a:endParaRPr>
                <a:solidFill>
                  <a:prstClr val="black"/>
                </a:solidFill>
                <a:latin typeface="Calibri"/>
              </a:endParaRPr>
            </a:p>
          </p:txBody>
        </p:sp>
        <p:sp>
          <p:nvSpPr>
            <p:cNvPr id="206" name="TextBox 205">
              <a:extLst>
                <a:ext uri="{FF2B5EF4-FFF2-40B4-BE49-F238E27FC236}">
                  <a16:creationId xmlns:a16="http://schemas.microsoft.com/office/drawing/2014/main" id="{DD6F42E6-C821-EE31-47FF-574D3458D5CE}"/>
                </a:ext>
              </a:extLst>
            </p:cNvPr>
            <p:cNvSpPr txBox="1"/>
            <p:nvPr/>
          </p:nvSpPr>
          <p:spPr>
            <a:xfrm>
              <a:off x="1652579" y="4543755"/>
              <a:ext cx="1379923" cy="200055"/>
            </a:xfrm>
            <a:prstGeom prst="rect">
              <a:avLst/>
            </a:prstGeom>
            <a:noFill/>
            <a:ln>
              <a:noFill/>
            </a:ln>
          </p:spPr>
          <p:txBody>
            <a:bodyPr wrap="square" lIns="0" tIns="0" rIns="0" bIns="0" anchor="t">
              <a:spAutoFit/>
            </a:bodyPr>
            <a:lstStyle/>
            <a:p>
              <a:pPr algn="ctr" defTabSz="457200"/>
              <a:r>
                <a:rPr lang="en-US" sz="1300" b="1" dirty="0">
                  <a:solidFill>
                    <a:srgbClr val="FFFFFF"/>
                  </a:solidFill>
                  <a:latin typeface="Roboto"/>
                </a:rPr>
                <a:t>PLAN</a:t>
              </a:r>
              <a:endParaRPr sz="1300" b="1" dirty="0">
                <a:solidFill>
                  <a:srgbClr val="FFFFFF"/>
                </a:solidFill>
                <a:latin typeface="Roboto"/>
              </a:endParaRPr>
            </a:p>
          </p:txBody>
        </p:sp>
        <p:sp>
          <p:nvSpPr>
            <p:cNvPr id="210" name="TextBox 209">
              <a:extLst>
                <a:ext uri="{FF2B5EF4-FFF2-40B4-BE49-F238E27FC236}">
                  <a16:creationId xmlns:a16="http://schemas.microsoft.com/office/drawing/2014/main" id="{6AE09FB0-4651-EE09-01A1-26D1F3517C29}"/>
                </a:ext>
              </a:extLst>
            </p:cNvPr>
            <p:cNvSpPr txBox="1"/>
            <p:nvPr/>
          </p:nvSpPr>
          <p:spPr>
            <a:xfrm>
              <a:off x="2908300" y="3192428"/>
              <a:ext cx="107402" cy="230832"/>
            </a:xfrm>
            <a:prstGeom prst="rect">
              <a:avLst/>
            </a:prstGeom>
            <a:noFill/>
            <a:ln>
              <a:noFill/>
            </a:ln>
          </p:spPr>
          <p:txBody>
            <a:bodyPr wrap="none" lIns="0" tIns="0" rIns="0" bIns="0" anchor="t">
              <a:spAutoFit/>
            </a:bodyPr>
            <a:lstStyle/>
            <a:p>
              <a:pPr algn="ctr" defTabSz="457200"/>
              <a:r>
                <a:rPr sz="1500">
                  <a:solidFill>
                    <a:srgbClr val="FFFFFF"/>
                  </a:solidFill>
                  <a:latin typeface="Roboto"/>
                </a:rPr>
                <a:t>1</a:t>
              </a:r>
            </a:p>
          </p:txBody>
        </p:sp>
      </p:grpSp>
      <p:sp>
        <p:nvSpPr>
          <p:cNvPr id="213" name="TextBox 212">
            <a:extLst>
              <a:ext uri="{FF2B5EF4-FFF2-40B4-BE49-F238E27FC236}">
                <a16:creationId xmlns:a16="http://schemas.microsoft.com/office/drawing/2014/main" id="{8D71CA7D-E495-1BF1-511D-63DD9E4E7DFA}"/>
              </a:ext>
            </a:extLst>
          </p:cNvPr>
          <p:cNvSpPr txBox="1"/>
          <p:nvPr/>
        </p:nvSpPr>
        <p:spPr>
          <a:xfrm>
            <a:off x="1734900" y="5392743"/>
            <a:ext cx="442398" cy="206434"/>
          </a:xfrm>
          <a:prstGeom prst="rect">
            <a:avLst/>
          </a:prstGeom>
          <a:noFill/>
          <a:ln>
            <a:noFill/>
          </a:ln>
        </p:spPr>
        <p:txBody>
          <a:bodyPr wrap="none" lIns="0" tIns="0" rIns="0" bIns="0" anchor="t">
            <a:spAutoFit/>
          </a:bodyPr>
          <a:lstStyle/>
          <a:p>
            <a:pPr algn="ctr" defTabSz="457200"/>
            <a:r>
              <a:rPr sz="1300" b="1">
                <a:solidFill>
                  <a:srgbClr val="4E88E7"/>
                </a:solidFill>
                <a:latin typeface="Roboto"/>
              </a:rPr>
              <a:t>PLAN</a:t>
            </a:r>
          </a:p>
        </p:txBody>
      </p:sp>
      <p:grpSp>
        <p:nvGrpSpPr>
          <p:cNvPr id="277" name="Group 276">
            <a:extLst>
              <a:ext uri="{FF2B5EF4-FFF2-40B4-BE49-F238E27FC236}">
                <a16:creationId xmlns:a16="http://schemas.microsoft.com/office/drawing/2014/main" id="{7FCE2844-804C-E3B7-A2CD-00183A3CA8A0}"/>
              </a:ext>
            </a:extLst>
          </p:cNvPr>
          <p:cNvGrpSpPr/>
          <p:nvPr/>
        </p:nvGrpSpPr>
        <p:grpSpPr>
          <a:xfrm>
            <a:off x="9216048" y="4740500"/>
            <a:ext cx="619304" cy="1279468"/>
            <a:chOff x="11262456" y="5018979"/>
            <a:chExt cx="619304" cy="1279468"/>
          </a:xfrm>
        </p:grpSpPr>
        <p:sp>
          <p:nvSpPr>
            <p:cNvPr id="200" name="Rounded Rectangle 64">
              <a:extLst>
                <a:ext uri="{FF2B5EF4-FFF2-40B4-BE49-F238E27FC236}">
                  <a16:creationId xmlns:a16="http://schemas.microsoft.com/office/drawing/2014/main" id="{4C0A2F83-8969-4518-7816-BD8753E04F7E}"/>
                </a:ext>
              </a:extLst>
            </p:cNvPr>
            <p:cNvSpPr/>
            <p:nvPr/>
          </p:nvSpPr>
          <p:spPr>
            <a:xfrm>
              <a:off x="11534991" y="5018979"/>
              <a:ext cx="45719" cy="660164"/>
            </a:xfrm>
            <a:custGeom>
              <a:avLst/>
              <a:gdLst/>
              <a:ahLst/>
              <a:cxnLst/>
              <a:rect l="0" t="0" r="0" b="0"/>
              <a:pathLst>
                <a:path w="8601" h="619304">
                  <a:moveTo>
                    <a:pt x="0" y="619304"/>
                  </a:moveTo>
                  <a:lnTo>
                    <a:pt x="0" y="0"/>
                  </a:lnTo>
                </a:path>
              </a:pathLst>
            </a:custGeom>
            <a:noFill/>
            <a:ln w="12901">
              <a:solidFill>
                <a:srgbClr val="DE8431"/>
              </a:solidFill>
            </a:ln>
          </p:spPr>
          <p:txBody>
            <a:bodyPr rtlCol="0" anchor="ctr"/>
            <a:lstStyle/>
            <a:p>
              <a:pPr algn="ctr" defTabSz="457200"/>
              <a:endParaRPr>
                <a:solidFill>
                  <a:prstClr val="black"/>
                </a:solidFill>
                <a:latin typeface="Calibri"/>
              </a:endParaRPr>
            </a:p>
          </p:txBody>
        </p:sp>
        <p:sp>
          <p:nvSpPr>
            <p:cNvPr id="201" name="Rounded Rectangle 65">
              <a:extLst>
                <a:ext uri="{FF2B5EF4-FFF2-40B4-BE49-F238E27FC236}">
                  <a16:creationId xmlns:a16="http://schemas.microsoft.com/office/drawing/2014/main" id="{C521546D-F225-8419-15E1-5619B1E70F8C}"/>
                </a:ext>
              </a:extLst>
            </p:cNvPr>
            <p:cNvSpPr/>
            <p:nvPr/>
          </p:nvSpPr>
          <p:spPr>
            <a:xfrm>
              <a:off x="11262456" y="5679143"/>
              <a:ext cx="619304" cy="619304"/>
            </a:xfrm>
            <a:custGeom>
              <a:avLst/>
              <a:gdLst/>
              <a:ahLst/>
              <a:cxnLst/>
              <a:rect l="0" t="0" r="0" b="0"/>
              <a:pathLst>
                <a:path w="619304" h="619304">
                  <a:moveTo>
                    <a:pt x="0" y="309652"/>
                  </a:moveTo>
                  <a:cubicBezTo>
                    <a:pt x="0" y="480666"/>
                    <a:pt x="138638" y="619304"/>
                    <a:pt x="309652" y="619304"/>
                  </a:cubicBezTo>
                  <a:cubicBezTo>
                    <a:pt x="480666" y="619304"/>
                    <a:pt x="619304" y="480666"/>
                    <a:pt x="619304" y="309652"/>
                  </a:cubicBezTo>
                  <a:cubicBezTo>
                    <a:pt x="619304" y="138638"/>
                    <a:pt x="480666" y="0"/>
                    <a:pt x="309652" y="0"/>
                  </a:cubicBezTo>
                  <a:cubicBezTo>
                    <a:pt x="138638" y="0"/>
                    <a:pt x="0" y="138638"/>
                    <a:pt x="0" y="309652"/>
                  </a:cubicBezTo>
                </a:path>
              </a:pathLst>
            </a:custGeom>
            <a:solidFill>
              <a:srgbClr val="DE8431"/>
            </a:solidFill>
            <a:ln>
              <a:noFill/>
            </a:ln>
          </p:spPr>
          <p:txBody>
            <a:bodyPr rtlCol="0" anchor="ctr"/>
            <a:lstStyle/>
            <a:p>
              <a:pPr algn="ctr" defTabSz="457200"/>
              <a:endParaRPr>
                <a:solidFill>
                  <a:prstClr val="black"/>
                </a:solidFill>
                <a:latin typeface="Calibri"/>
              </a:endParaRPr>
            </a:p>
          </p:txBody>
        </p:sp>
        <p:sp>
          <p:nvSpPr>
            <p:cNvPr id="202" name="Rounded Rectangle 66">
              <a:extLst>
                <a:ext uri="{FF2B5EF4-FFF2-40B4-BE49-F238E27FC236}">
                  <a16:creationId xmlns:a16="http://schemas.microsoft.com/office/drawing/2014/main" id="{1F1A2297-49F7-6D0E-9AE5-3A298D739F5F}"/>
                </a:ext>
              </a:extLst>
            </p:cNvPr>
            <p:cNvSpPr/>
            <p:nvPr/>
          </p:nvSpPr>
          <p:spPr>
            <a:xfrm>
              <a:off x="11262456" y="5679143"/>
              <a:ext cx="619304" cy="619304"/>
            </a:xfrm>
            <a:custGeom>
              <a:avLst/>
              <a:gdLst/>
              <a:ahLst/>
              <a:cxnLst/>
              <a:rect l="0" t="0" r="0" b="0"/>
              <a:pathLst>
                <a:path w="619304" h="619304">
                  <a:moveTo>
                    <a:pt x="0" y="309652"/>
                  </a:moveTo>
                  <a:cubicBezTo>
                    <a:pt x="0" y="480668"/>
                    <a:pt x="138635" y="619304"/>
                    <a:pt x="309652" y="619304"/>
                  </a:cubicBezTo>
                  <a:cubicBezTo>
                    <a:pt x="480668" y="619304"/>
                    <a:pt x="619304" y="480668"/>
                    <a:pt x="619304" y="309652"/>
                  </a:cubicBezTo>
                  <a:cubicBezTo>
                    <a:pt x="619304" y="138635"/>
                    <a:pt x="480668" y="0"/>
                    <a:pt x="309652" y="0"/>
                  </a:cubicBezTo>
                  <a:cubicBezTo>
                    <a:pt x="138635" y="0"/>
                    <a:pt x="0" y="138635"/>
                    <a:pt x="0" y="309652"/>
                  </a:cubicBez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16" name="TextBox 215">
              <a:extLst>
                <a:ext uri="{FF2B5EF4-FFF2-40B4-BE49-F238E27FC236}">
                  <a16:creationId xmlns:a16="http://schemas.microsoft.com/office/drawing/2014/main" id="{873BD8FF-C285-5D23-1EF8-775F756C0C08}"/>
                </a:ext>
              </a:extLst>
            </p:cNvPr>
            <p:cNvSpPr txBox="1"/>
            <p:nvPr/>
          </p:nvSpPr>
          <p:spPr>
            <a:xfrm>
              <a:off x="11518451" y="5892029"/>
              <a:ext cx="107402" cy="230832"/>
            </a:xfrm>
            <a:prstGeom prst="rect">
              <a:avLst/>
            </a:prstGeom>
            <a:noFill/>
            <a:ln>
              <a:noFill/>
            </a:ln>
          </p:spPr>
          <p:txBody>
            <a:bodyPr wrap="none" lIns="0" tIns="0" rIns="0" bIns="0" anchor="t">
              <a:spAutoFit/>
            </a:bodyPr>
            <a:lstStyle/>
            <a:p>
              <a:pPr algn="ctr" defTabSz="457200"/>
              <a:r>
                <a:rPr sz="1500">
                  <a:solidFill>
                    <a:srgbClr val="FFFFFF"/>
                  </a:solidFill>
                  <a:latin typeface="Roboto"/>
                </a:rPr>
                <a:t>4</a:t>
              </a:r>
            </a:p>
          </p:txBody>
        </p:sp>
      </p:grpSp>
      <p:grpSp>
        <p:nvGrpSpPr>
          <p:cNvPr id="221" name="Group 220">
            <a:extLst>
              <a:ext uri="{FF2B5EF4-FFF2-40B4-BE49-F238E27FC236}">
                <a16:creationId xmlns:a16="http://schemas.microsoft.com/office/drawing/2014/main" id="{BEB1778A-6C09-08F1-1D33-D3B416A118C4}"/>
              </a:ext>
            </a:extLst>
          </p:cNvPr>
          <p:cNvGrpSpPr/>
          <p:nvPr/>
        </p:nvGrpSpPr>
        <p:grpSpPr>
          <a:xfrm>
            <a:off x="2870026" y="3006737"/>
            <a:ext cx="2773338" cy="2873338"/>
            <a:chOff x="1325724" y="3598847"/>
            <a:chExt cx="2773338" cy="2873338"/>
          </a:xfrm>
        </p:grpSpPr>
        <p:sp>
          <p:nvSpPr>
            <p:cNvPr id="222" name="Rounded Rectangle 1">
              <a:extLst>
                <a:ext uri="{FF2B5EF4-FFF2-40B4-BE49-F238E27FC236}">
                  <a16:creationId xmlns:a16="http://schemas.microsoft.com/office/drawing/2014/main" id="{7082D188-92B8-21FE-6AF5-BA63F004D03C}"/>
                </a:ext>
              </a:extLst>
            </p:cNvPr>
            <p:cNvSpPr/>
            <p:nvPr/>
          </p:nvSpPr>
          <p:spPr>
            <a:xfrm>
              <a:off x="2648435" y="5852881"/>
              <a:ext cx="619304" cy="619304"/>
            </a:xfrm>
            <a:custGeom>
              <a:avLst/>
              <a:gdLst/>
              <a:ahLst/>
              <a:cxnLst/>
              <a:rect l="0" t="0" r="0" b="0"/>
              <a:pathLst>
                <a:path w="619304" h="619304">
                  <a:moveTo>
                    <a:pt x="0" y="309652"/>
                  </a:moveTo>
                  <a:cubicBezTo>
                    <a:pt x="0" y="480666"/>
                    <a:pt x="138638" y="619304"/>
                    <a:pt x="309652" y="619304"/>
                  </a:cubicBezTo>
                  <a:cubicBezTo>
                    <a:pt x="480666" y="619304"/>
                    <a:pt x="619304" y="480666"/>
                    <a:pt x="619304" y="309652"/>
                  </a:cubicBezTo>
                  <a:cubicBezTo>
                    <a:pt x="619304" y="138638"/>
                    <a:pt x="480666" y="0"/>
                    <a:pt x="309652" y="0"/>
                  </a:cubicBezTo>
                  <a:cubicBezTo>
                    <a:pt x="138638" y="0"/>
                    <a:pt x="0" y="138638"/>
                    <a:pt x="0" y="309652"/>
                  </a:cubicBezTo>
                </a:path>
              </a:pathLst>
            </a:custGeom>
            <a:solidFill>
              <a:srgbClr val="3CC583"/>
            </a:solidFill>
            <a:ln>
              <a:noFill/>
            </a:ln>
          </p:spPr>
          <p:txBody>
            <a:bodyPr rtlCol="0" anchor="ctr"/>
            <a:lstStyle/>
            <a:p>
              <a:pPr algn="ctr" defTabSz="457200"/>
              <a:endParaRPr dirty="0">
                <a:solidFill>
                  <a:prstClr val="black"/>
                </a:solidFill>
                <a:latin typeface="Calibri"/>
              </a:endParaRPr>
            </a:p>
          </p:txBody>
        </p:sp>
        <p:sp>
          <p:nvSpPr>
            <p:cNvPr id="224" name="Rounded Rectangle 3">
              <a:extLst>
                <a:ext uri="{FF2B5EF4-FFF2-40B4-BE49-F238E27FC236}">
                  <a16:creationId xmlns:a16="http://schemas.microsoft.com/office/drawing/2014/main" id="{672DA51A-A082-F836-2894-A517FB68D7F2}"/>
                </a:ext>
              </a:extLst>
            </p:cNvPr>
            <p:cNvSpPr/>
            <p:nvPr/>
          </p:nvSpPr>
          <p:spPr>
            <a:xfrm>
              <a:off x="2960582" y="3598847"/>
              <a:ext cx="45719" cy="596727"/>
            </a:xfrm>
            <a:custGeom>
              <a:avLst/>
              <a:gdLst/>
              <a:ahLst/>
              <a:cxnLst/>
              <a:rect l="0" t="0" r="0" b="0"/>
              <a:pathLst>
                <a:path w="8601" h="619304">
                  <a:moveTo>
                    <a:pt x="0" y="619304"/>
                  </a:moveTo>
                  <a:lnTo>
                    <a:pt x="0" y="0"/>
                  </a:lnTo>
                </a:path>
              </a:pathLst>
            </a:custGeom>
            <a:noFill/>
            <a:ln w="12901">
              <a:solidFill>
                <a:srgbClr val="3CC583"/>
              </a:solidFill>
            </a:ln>
          </p:spPr>
          <p:txBody>
            <a:bodyPr rtlCol="0" anchor="ctr"/>
            <a:lstStyle/>
            <a:p>
              <a:pPr algn="ctr" defTabSz="457200"/>
              <a:endParaRPr>
                <a:solidFill>
                  <a:prstClr val="black"/>
                </a:solidFill>
                <a:latin typeface="Calibri"/>
              </a:endParaRPr>
            </a:p>
          </p:txBody>
        </p:sp>
        <p:sp>
          <p:nvSpPr>
            <p:cNvPr id="225" name="Rounded Rectangle 11">
              <a:extLst>
                <a:ext uri="{FF2B5EF4-FFF2-40B4-BE49-F238E27FC236}">
                  <a16:creationId xmlns:a16="http://schemas.microsoft.com/office/drawing/2014/main" id="{7C18B24E-1F5D-DC06-F74B-6514AEC7F908}"/>
                </a:ext>
              </a:extLst>
            </p:cNvPr>
            <p:cNvSpPr/>
            <p:nvPr/>
          </p:nvSpPr>
          <p:spPr>
            <a:xfrm>
              <a:off x="1798805" y="4079279"/>
              <a:ext cx="2210003" cy="1169796"/>
            </a:xfrm>
            <a:custGeom>
              <a:avLst/>
              <a:gdLst/>
              <a:ahLst/>
              <a:cxnLst/>
              <a:rect l="0" t="0" r="0" b="0"/>
              <a:pathLst>
                <a:path w="1316021" h="1100985">
                  <a:moveTo>
                    <a:pt x="51608" y="137623"/>
                  </a:moveTo>
                  <a:lnTo>
                    <a:pt x="0" y="0"/>
                  </a:lnTo>
                  <a:lnTo>
                    <a:pt x="1040775" y="0"/>
                  </a:lnTo>
                  <a:lnTo>
                    <a:pt x="1316021" y="550492"/>
                  </a:lnTo>
                  <a:lnTo>
                    <a:pt x="1040775" y="1100985"/>
                  </a:lnTo>
                  <a:lnTo>
                    <a:pt x="0" y="1100985"/>
                  </a:lnTo>
                  <a:lnTo>
                    <a:pt x="51608" y="963362"/>
                  </a:lnTo>
                  <a:lnTo>
                    <a:pt x="971963" y="963362"/>
                  </a:lnTo>
                  <a:lnTo>
                    <a:pt x="1178398" y="550492"/>
                  </a:lnTo>
                  <a:lnTo>
                    <a:pt x="971963" y="137623"/>
                  </a:lnTo>
                  <a:lnTo>
                    <a:pt x="51608" y="137623"/>
                  </a:lnTo>
                </a:path>
              </a:pathLst>
            </a:custGeom>
            <a:solidFill>
              <a:srgbClr val="3CC583"/>
            </a:solidFill>
            <a:ln>
              <a:noFill/>
            </a:ln>
          </p:spPr>
          <p:txBody>
            <a:bodyPr rtlCol="0" anchor="ctr"/>
            <a:lstStyle/>
            <a:p>
              <a:pPr algn="ctr" defTabSz="457200"/>
              <a:endParaRPr>
                <a:solidFill>
                  <a:prstClr val="black"/>
                </a:solidFill>
                <a:latin typeface="Calibri"/>
              </a:endParaRPr>
            </a:p>
          </p:txBody>
        </p:sp>
        <p:sp>
          <p:nvSpPr>
            <p:cNvPr id="226" name="Rounded Rectangle 12">
              <a:extLst>
                <a:ext uri="{FF2B5EF4-FFF2-40B4-BE49-F238E27FC236}">
                  <a16:creationId xmlns:a16="http://schemas.microsoft.com/office/drawing/2014/main" id="{7513D63F-5C58-C91A-49AD-2EA5032FB426}"/>
                </a:ext>
              </a:extLst>
            </p:cNvPr>
            <p:cNvSpPr/>
            <p:nvPr/>
          </p:nvSpPr>
          <p:spPr>
            <a:xfrm>
              <a:off x="1798804" y="4079279"/>
              <a:ext cx="1863335" cy="1169796"/>
            </a:xfrm>
            <a:custGeom>
              <a:avLst/>
              <a:gdLst/>
              <a:ahLst/>
              <a:cxnLst/>
              <a:rect l="0" t="0" r="0" b="0"/>
              <a:pathLst>
                <a:path w="1109586" h="1100985">
                  <a:moveTo>
                    <a:pt x="51608" y="137623"/>
                  </a:moveTo>
                  <a:lnTo>
                    <a:pt x="0" y="0"/>
                  </a:lnTo>
                  <a:lnTo>
                    <a:pt x="1040775" y="0"/>
                  </a:lnTo>
                  <a:lnTo>
                    <a:pt x="1109586" y="137623"/>
                  </a:lnTo>
                  <a:moveTo>
                    <a:pt x="51608" y="963362"/>
                  </a:moveTo>
                  <a:lnTo>
                    <a:pt x="0" y="1100985"/>
                  </a:lnTo>
                  <a:lnTo>
                    <a:pt x="1040775" y="1100985"/>
                  </a:lnTo>
                  <a:lnTo>
                    <a:pt x="1109586" y="963362"/>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nvGrpSpPr>
            <p:cNvPr id="227" name="Group 226">
              <a:extLst>
                <a:ext uri="{FF2B5EF4-FFF2-40B4-BE49-F238E27FC236}">
                  <a16:creationId xmlns:a16="http://schemas.microsoft.com/office/drawing/2014/main" id="{26F717E2-9A33-8747-FBE7-01931602B61D}"/>
                </a:ext>
              </a:extLst>
            </p:cNvPr>
            <p:cNvGrpSpPr/>
            <p:nvPr/>
          </p:nvGrpSpPr>
          <p:grpSpPr>
            <a:xfrm>
              <a:off x="1325724" y="4216900"/>
              <a:ext cx="2773338" cy="877346"/>
              <a:chOff x="344057" y="2950296"/>
              <a:chExt cx="1651478" cy="825738"/>
            </a:xfrm>
          </p:grpSpPr>
          <p:sp>
            <p:nvSpPr>
              <p:cNvPr id="236" name="Rounded Rectangle 13">
                <a:extLst>
                  <a:ext uri="{FF2B5EF4-FFF2-40B4-BE49-F238E27FC236}">
                    <a16:creationId xmlns:a16="http://schemas.microsoft.com/office/drawing/2014/main" id="{040E1B0E-7D8E-3ACC-5CFE-3F29FABC2B13}"/>
                  </a:ext>
                </a:extLst>
              </p:cNvPr>
              <p:cNvSpPr/>
              <p:nvPr/>
            </p:nvSpPr>
            <p:spPr>
              <a:xfrm>
                <a:off x="550492" y="2950296"/>
                <a:ext cx="1238608" cy="825738"/>
              </a:xfrm>
              <a:custGeom>
                <a:avLst/>
                <a:gdLst/>
                <a:ahLst/>
                <a:cxnLst/>
                <a:rect l="0" t="0" r="0" b="0"/>
                <a:pathLst>
                  <a:path w="1238608" h="825738">
                    <a:moveTo>
                      <a:pt x="0" y="0"/>
                    </a:moveTo>
                    <a:lnTo>
                      <a:pt x="1238608" y="0"/>
                    </a:lnTo>
                    <a:lnTo>
                      <a:pt x="1238608" y="825738"/>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37" name="Rounded Rectangle 14">
                <a:extLst>
                  <a:ext uri="{FF2B5EF4-FFF2-40B4-BE49-F238E27FC236}">
                    <a16:creationId xmlns:a16="http://schemas.microsoft.com/office/drawing/2014/main" id="{A68F0D11-D6C5-40C6-AD18-CF47AD330A38}"/>
                  </a:ext>
                </a:extLst>
              </p:cNvPr>
              <p:cNvSpPr/>
              <p:nvPr/>
            </p:nvSpPr>
            <p:spPr>
              <a:xfrm>
                <a:off x="344057" y="2950296"/>
                <a:ext cx="206434" cy="825738"/>
              </a:xfrm>
              <a:custGeom>
                <a:avLst/>
                <a:gdLst/>
                <a:ahLst/>
                <a:cxnLst/>
                <a:rect l="0" t="0" r="0" b="0"/>
                <a:pathLst>
                  <a:path w="206434" h="825738">
                    <a:moveTo>
                      <a:pt x="0" y="0"/>
                    </a:moveTo>
                    <a:lnTo>
                      <a:pt x="206434" y="412869"/>
                    </a:lnTo>
                    <a:lnTo>
                      <a:pt x="0" y="825738"/>
                    </a:lnTo>
                    <a:lnTo>
                      <a:pt x="206434" y="825738"/>
                    </a:lnTo>
                    <a:lnTo>
                      <a:pt x="206434" y="0"/>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38" name="Rounded Rectangle 15">
                <a:extLst>
                  <a:ext uri="{FF2B5EF4-FFF2-40B4-BE49-F238E27FC236}">
                    <a16:creationId xmlns:a16="http://schemas.microsoft.com/office/drawing/2014/main" id="{17B8F905-DDA4-AF65-DC6F-75FFD43B601B}"/>
                  </a:ext>
                </a:extLst>
              </p:cNvPr>
              <p:cNvSpPr/>
              <p:nvPr/>
            </p:nvSpPr>
            <p:spPr>
              <a:xfrm>
                <a:off x="1789101" y="2950296"/>
                <a:ext cx="206434" cy="825738"/>
              </a:xfrm>
              <a:custGeom>
                <a:avLst/>
                <a:gdLst/>
                <a:ahLst/>
                <a:cxnLst/>
                <a:rect l="0" t="0" r="0" b="0"/>
                <a:pathLst>
                  <a:path w="206434" h="825738">
                    <a:moveTo>
                      <a:pt x="0" y="0"/>
                    </a:moveTo>
                    <a:lnTo>
                      <a:pt x="206434" y="412869"/>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grpSp>
        <p:grpSp>
          <p:nvGrpSpPr>
            <p:cNvPr id="228" name="Group 227">
              <a:extLst>
                <a:ext uri="{FF2B5EF4-FFF2-40B4-BE49-F238E27FC236}">
                  <a16:creationId xmlns:a16="http://schemas.microsoft.com/office/drawing/2014/main" id="{C78BC09B-93C0-21DB-AC2F-FA661DDA8908}"/>
                </a:ext>
              </a:extLst>
            </p:cNvPr>
            <p:cNvGrpSpPr/>
            <p:nvPr/>
          </p:nvGrpSpPr>
          <p:grpSpPr>
            <a:xfrm>
              <a:off x="1325724" y="4216900"/>
              <a:ext cx="2773338" cy="877346"/>
              <a:chOff x="344057" y="2950296"/>
              <a:chExt cx="1651478" cy="825738"/>
            </a:xfrm>
          </p:grpSpPr>
          <p:sp>
            <p:nvSpPr>
              <p:cNvPr id="233" name="Rounded Rectangle 17">
                <a:extLst>
                  <a:ext uri="{FF2B5EF4-FFF2-40B4-BE49-F238E27FC236}">
                    <a16:creationId xmlns:a16="http://schemas.microsoft.com/office/drawing/2014/main" id="{C2563E5D-F4D9-BEEF-9156-949F76D1A86F}"/>
                  </a:ext>
                </a:extLst>
              </p:cNvPr>
              <p:cNvSpPr/>
              <p:nvPr/>
            </p:nvSpPr>
            <p:spPr>
              <a:xfrm>
                <a:off x="550492" y="2950296"/>
                <a:ext cx="1238608" cy="825738"/>
              </a:xfrm>
              <a:custGeom>
                <a:avLst/>
                <a:gdLst/>
                <a:ahLst/>
                <a:cxnLst/>
                <a:rect l="0" t="0" r="0" b="0"/>
                <a:pathLst>
                  <a:path w="1238608" h="825738">
                    <a:moveTo>
                      <a:pt x="0" y="0"/>
                    </a:moveTo>
                    <a:lnTo>
                      <a:pt x="1238608" y="0"/>
                    </a:lnTo>
                    <a:moveTo>
                      <a:pt x="1238608" y="825738"/>
                    </a:moveTo>
                    <a:lnTo>
                      <a:pt x="0"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34" name="Rounded Rectangle 18">
                <a:extLst>
                  <a:ext uri="{FF2B5EF4-FFF2-40B4-BE49-F238E27FC236}">
                    <a16:creationId xmlns:a16="http://schemas.microsoft.com/office/drawing/2014/main" id="{57BE8CD5-EE1E-99BC-A253-EE47ADC5790A}"/>
                  </a:ext>
                </a:extLst>
              </p:cNvPr>
              <p:cNvSpPr/>
              <p:nvPr/>
            </p:nvSpPr>
            <p:spPr>
              <a:xfrm>
                <a:off x="344057" y="2950296"/>
                <a:ext cx="206434" cy="825738"/>
              </a:xfrm>
              <a:custGeom>
                <a:avLst/>
                <a:gdLst/>
                <a:ahLst/>
                <a:cxnLst/>
                <a:rect l="0" t="0" r="0" b="0"/>
                <a:pathLst>
                  <a:path w="206434" h="825738">
                    <a:moveTo>
                      <a:pt x="206434" y="0"/>
                    </a:moveTo>
                    <a:lnTo>
                      <a:pt x="0" y="0"/>
                    </a:lnTo>
                    <a:lnTo>
                      <a:pt x="206434" y="412869"/>
                    </a:lnTo>
                    <a:lnTo>
                      <a:pt x="0" y="825738"/>
                    </a:lnTo>
                    <a:lnTo>
                      <a:pt x="206434"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35" name="Rounded Rectangle 19">
                <a:extLst>
                  <a:ext uri="{FF2B5EF4-FFF2-40B4-BE49-F238E27FC236}">
                    <a16:creationId xmlns:a16="http://schemas.microsoft.com/office/drawing/2014/main" id="{7E300D7A-D52E-1356-B807-E2F41BA51DFC}"/>
                  </a:ext>
                </a:extLst>
              </p:cNvPr>
              <p:cNvSpPr/>
              <p:nvPr/>
            </p:nvSpPr>
            <p:spPr>
              <a:xfrm>
                <a:off x="1737492" y="2950296"/>
                <a:ext cx="258043" cy="825738"/>
              </a:xfrm>
              <a:custGeom>
                <a:avLst/>
                <a:gdLst/>
                <a:ahLst/>
                <a:cxnLst/>
                <a:rect l="0" t="0" r="0" b="0"/>
                <a:pathLst>
                  <a:path w="258043" h="825738">
                    <a:moveTo>
                      <a:pt x="0" y="825738"/>
                    </a:moveTo>
                    <a:lnTo>
                      <a:pt x="51608" y="825738"/>
                    </a:lnTo>
                    <a:lnTo>
                      <a:pt x="258043" y="412869"/>
                    </a:lnTo>
                    <a:lnTo>
                      <a:pt x="51608" y="0"/>
                    </a:lnTo>
                    <a:lnTo>
                      <a:pt x="0" y="0"/>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sp>
          <p:nvSpPr>
            <p:cNvPr id="229" name="Rounded Rectangle 57">
              <a:extLst>
                <a:ext uri="{FF2B5EF4-FFF2-40B4-BE49-F238E27FC236}">
                  <a16:creationId xmlns:a16="http://schemas.microsoft.com/office/drawing/2014/main" id="{737C40C1-BCF2-B5AD-367A-884D49A246A7}"/>
                </a:ext>
              </a:extLst>
            </p:cNvPr>
            <p:cNvSpPr/>
            <p:nvPr/>
          </p:nvSpPr>
          <p:spPr>
            <a:xfrm>
              <a:off x="2932283" y="5258926"/>
              <a:ext cx="8601" cy="559094"/>
            </a:xfrm>
            <a:custGeom>
              <a:avLst/>
              <a:gdLst/>
              <a:ahLst/>
              <a:cxnLst/>
              <a:rect l="0" t="0" r="0" b="0"/>
              <a:pathLst>
                <a:path w="8601" h="559094">
                  <a:moveTo>
                    <a:pt x="0" y="559094"/>
                  </a:moveTo>
                  <a:lnTo>
                    <a:pt x="0" y="0"/>
                  </a:lnTo>
                </a:path>
              </a:pathLst>
            </a:custGeom>
            <a:noFill/>
            <a:ln w="12901">
              <a:solidFill>
                <a:srgbClr val="3CC583"/>
              </a:solidFill>
            </a:ln>
          </p:spPr>
          <p:txBody>
            <a:bodyPr rtlCol="0" anchor="ctr"/>
            <a:lstStyle/>
            <a:p>
              <a:pPr algn="ctr" defTabSz="457200"/>
              <a:endParaRPr>
                <a:solidFill>
                  <a:prstClr val="black"/>
                </a:solidFill>
                <a:latin typeface="Calibri"/>
              </a:endParaRPr>
            </a:p>
          </p:txBody>
        </p:sp>
        <p:sp>
          <p:nvSpPr>
            <p:cNvPr id="230" name="Rounded Rectangle 58">
              <a:extLst>
                <a:ext uri="{FF2B5EF4-FFF2-40B4-BE49-F238E27FC236}">
                  <a16:creationId xmlns:a16="http://schemas.microsoft.com/office/drawing/2014/main" id="{F689C836-CE9D-1D4E-DECE-9348083D9FD3}"/>
                </a:ext>
              </a:extLst>
            </p:cNvPr>
            <p:cNvSpPr/>
            <p:nvPr/>
          </p:nvSpPr>
          <p:spPr>
            <a:xfrm>
              <a:off x="2906479" y="5818020"/>
              <a:ext cx="51608" cy="51608"/>
            </a:xfrm>
            <a:custGeom>
              <a:avLst/>
              <a:gdLst/>
              <a:ahLst/>
              <a:cxnLst/>
              <a:rect l="0" t="0" r="0" b="0"/>
              <a:pathLst>
                <a:path w="51608" h="51608">
                  <a:moveTo>
                    <a:pt x="0" y="25804"/>
                  </a:moveTo>
                  <a:cubicBezTo>
                    <a:pt x="0" y="40045"/>
                    <a:pt x="11562" y="51608"/>
                    <a:pt x="25804" y="51608"/>
                  </a:cubicBezTo>
                  <a:cubicBezTo>
                    <a:pt x="40045" y="51608"/>
                    <a:pt x="51608" y="40045"/>
                    <a:pt x="51608" y="25804"/>
                  </a:cubicBezTo>
                  <a:cubicBezTo>
                    <a:pt x="51608" y="11562"/>
                    <a:pt x="40045" y="0"/>
                    <a:pt x="25804" y="0"/>
                  </a:cubicBezTo>
                  <a:cubicBezTo>
                    <a:pt x="11562" y="0"/>
                    <a:pt x="0" y="11562"/>
                    <a:pt x="0" y="25804"/>
                  </a:cubicBezTo>
                  <a:close/>
                </a:path>
              </a:pathLst>
            </a:custGeom>
            <a:noFill/>
            <a:ln w="12901">
              <a:solidFill>
                <a:srgbClr val="484848"/>
              </a:solidFill>
            </a:ln>
          </p:spPr>
          <p:txBody>
            <a:bodyPr rtlCol="0" anchor="ctr"/>
            <a:lstStyle/>
            <a:p>
              <a:pPr algn="ctr" defTabSz="457200"/>
              <a:endParaRPr>
                <a:solidFill>
                  <a:prstClr val="black"/>
                </a:solidFill>
                <a:latin typeface="Calibri"/>
              </a:endParaRPr>
            </a:p>
          </p:txBody>
        </p:sp>
        <p:sp>
          <p:nvSpPr>
            <p:cNvPr id="231" name="TextBox 230">
              <a:extLst>
                <a:ext uri="{FF2B5EF4-FFF2-40B4-BE49-F238E27FC236}">
                  <a16:creationId xmlns:a16="http://schemas.microsoft.com/office/drawing/2014/main" id="{8341E2D4-5917-1957-962F-39F94BDFAAB6}"/>
                </a:ext>
              </a:extLst>
            </p:cNvPr>
            <p:cNvSpPr txBox="1"/>
            <p:nvPr/>
          </p:nvSpPr>
          <p:spPr>
            <a:xfrm>
              <a:off x="1652579" y="4543755"/>
              <a:ext cx="1379923" cy="200055"/>
            </a:xfrm>
            <a:prstGeom prst="rect">
              <a:avLst/>
            </a:prstGeom>
            <a:noFill/>
            <a:ln>
              <a:noFill/>
            </a:ln>
          </p:spPr>
          <p:txBody>
            <a:bodyPr wrap="square" lIns="0" tIns="0" rIns="0" bIns="0" anchor="t">
              <a:spAutoFit/>
            </a:bodyPr>
            <a:lstStyle/>
            <a:p>
              <a:pPr algn="ctr" defTabSz="457200"/>
              <a:r>
                <a:rPr lang="en-US" sz="1300" b="1" dirty="0">
                  <a:solidFill>
                    <a:srgbClr val="FFFFFF"/>
                  </a:solidFill>
                  <a:latin typeface="Roboto"/>
                </a:rPr>
                <a:t>DO</a:t>
              </a:r>
              <a:endParaRPr sz="1300" b="1" dirty="0">
                <a:solidFill>
                  <a:srgbClr val="FFFFFF"/>
                </a:solidFill>
                <a:latin typeface="Roboto"/>
              </a:endParaRPr>
            </a:p>
          </p:txBody>
        </p:sp>
        <p:sp>
          <p:nvSpPr>
            <p:cNvPr id="232" name="TextBox 231">
              <a:extLst>
                <a:ext uri="{FF2B5EF4-FFF2-40B4-BE49-F238E27FC236}">
                  <a16:creationId xmlns:a16="http://schemas.microsoft.com/office/drawing/2014/main" id="{8B80E852-A1FB-B9ED-7690-860D7BC0FEC7}"/>
                </a:ext>
              </a:extLst>
            </p:cNvPr>
            <p:cNvSpPr txBox="1"/>
            <p:nvPr/>
          </p:nvSpPr>
          <p:spPr>
            <a:xfrm>
              <a:off x="2905806" y="6065766"/>
              <a:ext cx="107402" cy="230832"/>
            </a:xfrm>
            <a:prstGeom prst="rect">
              <a:avLst/>
            </a:prstGeom>
            <a:noFill/>
            <a:ln>
              <a:noFill/>
            </a:ln>
          </p:spPr>
          <p:txBody>
            <a:bodyPr wrap="none" lIns="0" tIns="0" rIns="0" bIns="0" anchor="t">
              <a:spAutoFit/>
            </a:bodyPr>
            <a:lstStyle/>
            <a:p>
              <a:pPr algn="ctr" defTabSz="457200"/>
              <a:r>
                <a:rPr lang="en-US" sz="1500" dirty="0">
                  <a:solidFill>
                    <a:srgbClr val="FFFFFF"/>
                  </a:solidFill>
                  <a:latin typeface="Roboto"/>
                </a:rPr>
                <a:t>2</a:t>
              </a:r>
              <a:endParaRPr sz="1500" dirty="0">
                <a:solidFill>
                  <a:srgbClr val="FFFFFF"/>
                </a:solidFill>
                <a:latin typeface="Roboto"/>
              </a:endParaRPr>
            </a:p>
          </p:txBody>
        </p:sp>
      </p:grpSp>
      <p:grpSp>
        <p:nvGrpSpPr>
          <p:cNvPr id="239" name="Group 238">
            <a:extLst>
              <a:ext uri="{FF2B5EF4-FFF2-40B4-BE49-F238E27FC236}">
                <a16:creationId xmlns:a16="http://schemas.microsoft.com/office/drawing/2014/main" id="{BEB1778A-6C09-08F1-1D33-D3B416A118C4}"/>
              </a:ext>
            </a:extLst>
          </p:cNvPr>
          <p:cNvGrpSpPr/>
          <p:nvPr/>
        </p:nvGrpSpPr>
        <p:grpSpPr>
          <a:xfrm>
            <a:off x="5411589" y="3022643"/>
            <a:ext cx="2773338" cy="2270781"/>
            <a:chOff x="1325724" y="3598847"/>
            <a:chExt cx="2773338" cy="2270781"/>
          </a:xfrm>
        </p:grpSpPr>
        <p:sp>
          <p:nvSpPr>
            <p:cNvPr id="242" name="Rounded Rectangle 3">
              <a:extLst>
                <a:ext uri="{FF2B5EF4-FFF2-40B4-BE49-F238E27FC236}">
                  <a16:creationId xmlns:a16="http://schemas.microsoft.com/office/drawing/2014/main" id="{672DA51A-A082-F836-2894-A517FB68D7F2}"/>
                </a:ext>
              </a:extLst>
            </p:cNvPr>
            <p:cNvSpPr/>
            <p:nvPr/>
          </p:nvSpPr>
          <p:spPr>
            <a:xfrm>
              <a:off x="2960582" y="3598847"/>
              <a:ext cx="45719" cy="596727"/>
            </a:xfrm>
            <a:custGeom>
              <a:avLst/>
              <a:gdLst/>
              <a:ahLst/>
              <a:cxnLst/>
              <a:rect l="0" t="0" r="0" b="0"/>
              <a:pathLst>
                <a:path w="8601" h="619304">
                  <a:moveTo>
                    <a:pt x="0" y="619304"/>
                  </a:moveTo>
                  <a:lnTo>
                    <a:pt x="0" y="0"/>
                  </a:lnTo>
                </a:path>
              </a:pathLst>
            </a:custGeom>
            <a:noFill/>
            <a:ln w="12901">
              <a:solidFill>
                <a:srgbClr val="E0CB15"/>
              </a:solidFill>
            </a:ln>
          </p:spPr>
          <p:txBody>
            <a:bodyPr rtlCol="0" anchor="ctr"/>
            <a:lstStyle/>
            <a:p>
              <a:pPr algn="ctr" defTabSz="457200"/>
              <a:endParaRPr>
                <a:solidFill>
                  <a:prstClr val="black"/>
                </a:solidFill>
                <a:latin typeface="Calibri"/>
              </a:endParaRPr>
            </a:p>
          </p:txBody>
        </p:sp>
        <p:sp>
          <p:nvSpPr>
            <p:cNvPr id="243" name="Rounded Rectangle 11">
              <a:extLst>
                <a:ext uri="{FF2B5EF4-FFF2-40B4-BE49-F238E27FC236}">
                  <a16:creationId xmlns:a16="http://schemas.microsoft.com/office/drawing/2014/main" id="{7C18B24E-1F5D-DC06-F74B-6514AEC7F908}"/>
                </a:ext>
              </a:extLst>
            </p:cNvPr>
            <p:cNvSpPr/>
            <p:nvPr/>
          </p:nvSpPr>
          <p:spPr>
            <a:xfrm>
              <a:off x="1798805" y="4079279"/>
              <a:ext cx="2210003" cy="1169796"/>
            </a:xfrm>
            <a:custGeom>
              <a:avLst/>
              <a:gdLst/>
              <a:ahLst/>
              <a:cxnLst/>
              <a:rect l="0" t="0" r="0" b="0"/>
              <a:pathLst>
                <a:path w="1316021" h="1100985">
                  <a:moveTo>
                    <a:pt x="51608" y="137623"/>
                  </a:moveTo>
                  <a:lnTo>
                    <a:pt x="0" y="0"/>
                  </a:lnTo>
                  <a:lnTo>
                    <a:pt x="1040775" y="0"/>
                  </a:lnTo>
                  <a:lnTo>
                    <a:pt x="1316021" y="550492"/>
                  </a:lnTo>
                  <a:lnTo>
                    <a:pt x="1040775" y="1100985"/>
                  </a:lnTo>
                  <a:lnTo>
                    <a:pt x="0" y="1100985"/>
                  </a:lnTo>
                  <a:lnTo>
                    <a:pt x="51608" y="963362"/>
                  </a:lnTo>
                  <a:lnTo>
                    <a:pt x="971963" y="963362"/>
                  </a:lnTo>
                  <a:lnTo>
                    <a:pt x="1178398" y="550492"/>
                  </a:lnTo>
                  <a:lnTo>
                    <a:pt x="971963" y="137623"/>
                  </a:lnTo>
                  <a:lnTo>
                    <a:pt x="51608" y="137623"/>
                  </a:lnTo>
                </a:path>
              </a:pathLst>
            </a:custGeom>
            <a:solidFill>
              <a:srgbClr val="E0CB15"/>
            </a:solidFill>
            <a:ln>
              <a:noFill/>
            </a:ln>
          </p:spPr>
          <p:txBody>
            <a:bodyPr rtlCol="0" anchor="ctr"/>
            <a:lstStyle/>
            <a:p>
              <a:pPr algn="ctr" defTabSz="457200"/>
              <a:endParaRPr>
                <a:solidFill>
                  <a:prstClr val="black"/>
                </a:solidFill>
                <a:latin typeface="Calibri"/>
              </a:endParaRPr>
            </a:p>
          </p:txBody>
        </p:sp>
        <p:sp>
          <p:nvSpPr>
            <p:cNvPr id="244" name="Rounded Rectangle 12">
              <a:extLst>
                <a:ext uri="{FF2B5EF4-FFF2-40B4-BE49-F238E27FC236}">
                  <a16:creationId xmlns:a16="http://schemas.microsoft.com/office/drawing/2014/main" id="{7513D63F-5C58-C91A-49AD-2EA5032FB426}"/>
                </a:ext>
              </a:extLst>
            </p:cNvPr>
            <p:cNvSpPr/>
            <p:nvPr/>
          </p:nvSpPr>
          <p:spPr>
            <a:xfrm>
              <a:off x="1798804" y="4079279"/>
              <a:ext cx="1863335" cy="1169796"/>
            </a:xfrm>
            <a:custGeom>
              <a:avLst/>
              <a:gdLst/>
              <a:ahLst/>
              <a:cxnLst/>
              <a:rect l="0" t="0" r="0" b="0"/>
              <a:pathLst>
                <a:path w="1109586" h="1100985">
                  <a:moveTo>
                    <a:pt x="51608" y="137623"/>
                  </a:moveTo>
                  <a:lnTo>
                    <a:pt x="0" y="0"/>
                  </a:lnTo>
                  <a:lnTo>
                    <a:pt x="1040775" y="0"/>
                  </a:lnTo>
                  <a:lnTo>
                    <a:pt x="1109586" y="137623"/>
                  </a:lnTo>
                  <a:moveTo>
                    <a:pt x="51608" y="963362"/>
                  </a:moveTo>
                  <a:lnTo>
                    <a:pt x="0" y="1100985"/>
                  </a:lnTo>
                  <a:lnTo>
                    <a:pt x="1040775" y="1100985"/>
                  </a:lnTo>
                  <a:lnTo>
                    <a:pt x="1109586" y="963362"/>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nvGrpSpPr>
            <p:cNvPr id="245" name="Group 244">
              <a:extLst>
                <a:ext uri="{FF2B5EF4-FFF2-40B4-BE49-F238E27FC236}">
                  <a16:creationId xmlns:a16="http://schemas.microsoft.com/office/drawing/2014/main" id="{26F717E2-9A33-8747-FBE7-01931602B61D}"/>
                </a:ext>
              </a:extLst>
            </p:cNvPr>
            <p:cNvGrpSpPr/>
            <p:nvPr/>
          </p:nvGrpSpPr>
          <p:grpSpPr>
            <a:xfrm>
              <a:off x="1325724" y="4216900"/>
              <a:ext cx="2773338" cy="877346"/>
              <a:chOff x="344057" y="2950296"/>
              <a:chExt cx="1651478" cy="825738"/>
            </a:xfrm>
          </p:grpSpPr>
          <p:sp>
            <p:nvSpPr>
              <p:cNvPr id="254" name="Rounded Rectangle 13">
                <a:extLst>
                  <a:ext uri="{FF2B5EF4-FFF2-40B4-BE49-F238E27FC236}">
                    <a16:creationId xmlns:a16="http://schemas.microsoft.com/office/drawing/2014/main" id="{040E1B0E-7D8E-3ACC-5CFE-3F29FABC2B13}"/>
                  </a:ext>
                </a:extLst>
              </p:cNvPr>
              <p:cNvSpPr/>
              <p:nvPr/>
            </p:nvSpPr>
            <p:spPr>
              <a:xfrm>
                <a:off x="550492" y="2950296"/>
                <a:ext cx="1238608" cy="825738"/>
              </a:xfrm>
              <a:custGeom>
                <a:avLst/>
                <a:gdLst/>
                <a:ahLst/>
                <a:cxnLst/>
                <a:rect l="0" t="0" r="0" b="0"/>
                <a:pathLst>
                  <a:path w="1238608" h="825738">
                    <a:moveTo>
                      <a:pt x="0" y="0"/>
                    </a:moveTo>
                    <a:lnTo>
                      <a:pt x="1238608" y="0"/>
                    </a:lnTo>
                    <a:lnTo>
                      <a:pt x="1238608" y="825738"/>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55" name="Rounded Rectangle 14">
                <a:extLst>
                  <a:ext uri="{FF2B5EF4-FFF2-40B4-BE49-F238E27FC236}">
                    <a16:creationId xmlns:a16="http://schemas.microsoft.com/office/drawing/2014/main" id="{A68F0D11-D6C5-40C6-AD18-CF47AD330A38}"/>
                  </a:ext>
                </a:extLst>
              </p:cNvPr>
              <p:cNvSpPr/>
              <p:nvPr/>
            </p:nvSpPr>
            <p:spPr>
              <a:xfrm>
                <a:off x="344057" y="2950296"/>
                <a:ext cx="206434" cy="825738"/>
              </a:xfrm>
              <a:custGeom>
                <a:avLst/>
                <a:gdLst/>
                <a:ahLst/>
                <a:cxnLst/>
                <a:rect l="0" t="0" r="0" b="0"/>
                <a:pathLst>
                  <a:path w="206434" h="825738">
                    <a:moveTo>
                      <a:pt x="0" y="0"/>
                    </a:moveTo>
                    <a:lnTo>
                      <a:pt x="206434" y="412869"/>
                    </a:lnTo>
                    <a:lnTo>
                      <a:pt x="0" y="825738"/>
                    </a:lnTo>
                    <a:lnTo>
                      <a:pt x="206434" y="825738"/>
                    </a:lnTo>
                    <a:lnTo>
                      <a:pt x="206434" y="0"/>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56" name="Rounded Rectangle 15">
                <a:extLst>
                  <a:ext uri="{FF2B5EF4-FFF2-40B4-BE49-F238E27FC236}">
                    <a16:creationId xmlns:a16="http://schemas.microsoft.com/office/drawing/2014/main" id="{17B8F905-DDA4-AF65-DC6F-75FFD43B601B}"/>
                  </a:ext>
                </a:extLst>
              </p:cNvPr>
              <p:cNvSpPr/>
              <p:nvPr/>
            </p:nvSpPr>
            <p:spPr>
              <a:xfrm>
                <a:off x="1789101" y="2950296"/>
                <a:ext cx="206434" cy="825738"/>
              </a:xfrm>
              <a:custGeom>
                <a:avLst/>
                <a:gdLst/>
                <a:ahLst/>
                <a:cxnLst/>
                <a:rect l="0" t="0" r="0" b="0"/>
                <a:pathLst>
                  <a:path w="206434" h="825738">
                    <a:moveTo>
                      <a:pt x="0" y="0"/>
                    </a:moveTo>
                    <a:lnTo>
                      <a:pt x="206434" y="412869"/>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grpSp>
        <p:grpSp>
          <p:nvGrpSpPr>
            <p:cNvPr id="246" name="Group 245">
              <a:extLst>
                <a:ext uri="{FF2B5EF4-FFF2-40B4-BE49-F238E27FC236}">
                  <a16:creationId xmlns:a16="http://schemas.microsoft.com/office/drawing/2014/main" id="{C78BC09B-93C0-21DB-AC2F-FA661DDA8908}"/>
                </a:ext>
              </a:extLst>
            </p:cNvPr>
            <p:cNvGrpSpPr/>
            <p:nvPr/>
          </p:nvGrpSpPr>
          <p:grpSpPr>
            <a:xfrm>
              <a:off x="1325724" y="4216900"/>
              <a:ext cx="2773338" cy="877346"/>
              <a:chOff x="344057" y="2950296"/>
              <a:chExt cx="1651478" cy="825738"/>
            </a:xfrm>
          </p:grpSpPr>
          <p:sp>
            <p:nvSpPr>
              <p:cNvPr id="251" name="Rounded Rectangle 17">
                <a:extLst>
                  <a:ext uri="{FF2B5EF4-FFF2-40B4-BE49-F238E27FC236}">
                    <a16:creationId xmlns:a16="http://schemas.microsoft.com/office/drawing/2014/main" id="{C2563E5D-F4D9-BEEF-9156-949F76D1A86F}"/>
                  </a:ext>
                </a:extLst>
              </p:cNvPr>
              <p:cNvSpPr/>
              <p:nvPr/>
            </p:nvSpPr>
            <p:spPr>
              <a:xfrm>
                <a:off x="550492" y="2950296"/>
                <a:ext cx="1238608" cy="825738"/>
              </a:xfrm>
              <a:custGeom>
                <a:avLst/>
                <a:gdLst/>
                <a:ahLst/>
                <a:cxnLst/>
                <a:rect l="0" t="0" r="0" b="0"/>
                <a:pathLst>
                  <a:path w="1238608" h="825738">
                    <a:moveTo>
                      <a:pt x="0" y="0"/>
                    </a:moveTo>
                    <a:lnTo>
                      <a:pt x="1238608" y="0"/>
                    </a:lnTo>
                    <a:moveTo>
                      <a:pt x="1238608" y="825738"/>
                    </a:moveTo>
                    <a:lnTo>
                      <a:pt x="0"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52" name="Rounded Rectangle 18">
                <a:extLst>
                  <a:ext uri="{FF2B5EF4-FFF2-40B4-BE49-F238E27FC236}">
                    <a16:creationId xmlns:a16="http://schemas.microsoft.com/office/drawing/2014/main" id="{57BE8CD5-EE1E-99BC-A253-EE47ADC5790A}"/>
                  </a:ext>
                </a:extLst>
              </p:cNvPr>
              <p:cNvSpPr/>
              <p:nvPr/>
            </p:nvSpPr>
            <p:spPr>
              <a:xfrm>
                <a:off x="344057" y="2950296"/>
                <a:ext cx="206434" cy="825738"/>
              </a:xfrm>
              <a:custGeom>
                <a:avLst/>
                <a:gdLst/>
                <a:ahLst/>
                <a:cxnLst/>
                <a:rect l="0" t="0" r="0" b="0"/>
                <a:pathLst>
                  <a:path w="206434" h="825738">
                    <a:moveTo>
                      <a:pt x="206434" y="0"/>
                    </a:moveTo>
                    <a:lnTo>
                      <a:pt x="0" y="0"/>
                    </a:lnTo>
                    <a:lnTo>
                      <a:pt x="206434" y="412869"/>
                    </a:lnTo>
                    <a:lnTo>
                      <a:pt x="0" y="825738"/>
                    </a:lnTo>
                    <a:lnTo>
                      <a:pt x="206434"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53" name="Rounded Rectangle 19">
                <a:extLst>
                  <a:ext uri="{FF2B5EF4-FFF2-40B4-BE49-F238E27FC236}">
                    <a16:creationId xmlns:a16="http://schemas.microsoft.com/office/drawing/2014/main" id="{7E300D7A-D52E-1356-B807-E2F41BA51DFC}"/>
                  </a:ext>
                </a:extLst>
              </p:cNvPr>
              <p:cNvSpPr/>
              <p:nvPr/>
            </p:nvSpPr>
            <p:spPr>
              <a:xfrm>
                <a:off x="1737492" y="2950296"/>
                <a:ext cx="258043" cy="825738"/>
              </a:xfrm>
              <a:custGeom>
                <a:avLst/>
                <a:gdLst/>
                <a:ahLst/>
                <a:cxnLst/>
                <a:rect l="0" t="0" r="0" b="0"/>
                <a:pathLst>
                  <a:path w="258043" h="825738">
                    <a:moveTo>
                      <a:pt x="0" y="825738"/>
                    </a:moveTo>
                    <a:lnTo>
                      <a:pt x="51608" y="825738"/>
                    </a:lnTo>
                    <a:lnTo>
                      <a:pt x="258043" y="412869"/>
                    </a:lnTo>
                    <a:lnTo>
                      <a:pt x="51608" y="0"/>
                    </a:lnTo>
                    <a:lnTo>
                      <a:pt x="0" y="0"/>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sp>
          <p:nvSpPr>
            <p:cNvPr id="247" name="Rounded Rectangle 57">
              <a:extLst>
                <a:ext uri="{FF2B5EF4-FFF2-40B4-BE49-F238E27FC236}">
                  <a16:creationId xmlns:a16="http://schemas.microsoft.com/office/drawing/2014/main" id="{737C40C1-BCF2-B5AD-367A-884D49A246A7}"/>
                </a:ext>
              </a:extLst>
            </p:cNvPr>
            <p:cNvSpPr/>
            <p:nvPr/>
          </p:nvSpPr>
          <p:spPr>
            <a:xfrm>
              <a:off x="2932283" y="5258926"/>
              <a:ext cx="8601" cy="559094"/>
            </a:xfrm>
            <a:custGeom>
              <a:avLst/>
              <a:gdLst/>
              <a:ahLst/>
              <a:cxnLst/>
              <a:rect l="0" t="0" r="0" b="0"/>
              <a:pathLst>
                <a:path w="8601" h="559094">
                  <a:moveTo>
                    <a:pt x="0" y="559094"/>
                  </a:moveTo>
                  <a:lnTo>
                    <a:pt x="0" y="0"/>
                  </a:lnTo>
                </a:path>
              </a:pathLst>
            </a:custGeom>
            <a:noFill/>
            <a:ln w="12901">
              <a:solidFill>
                <a:srgbClr val="E0CB15"/>
              </a:solidFill>
            </a:ln>
          </p:spPr>
          <p:txBody>
            <a:bodyPr rtlCol="0" anchor="ctr"/>
            <a:lstStyle/>
            <a:p>
              <a:pPr algn="ctr" defTabSz="457200"/>
              <a:endParaRPr>
                <a:solidFill>
                  <a:prstClr val="black"/>
                </a:solidFill>
                <a:latin typeface="Calibri"/>
              </a:endParaRPr>
            </a:p>
          </p:txBody>
        </p:sp>
        <p:sp>
          <p:nvSpPr>
            <p:cNvPr id="248" name="Rounded Rectangle 58">
              <a:extLst>
                <a:ext uri="{FF2B5EF4-FFF2-40B4-BE49-F238E27FC236}">
                  <a16:creationId xmlns:a16="http://schemas.microsoft.com/office/drawing/2014/main" id="{F689C836-CE9D-1D4E-DECE-9348083D9FD3}"/>
                </a:ext>
              </a:extLst>
            </p:cNvPr>
            <p:cNvSpPr/>
            <p:nvPr/>
          </p:nvSpPr>
          <p:spPr>
            <a:xfrm>
              <a:off x="2906479" y="5818020"/>
              <a:ext cx="51608" cy="51608"/>
            </a:xfrm>
            <a:custGeom>
              <a:avLst/>
              <a:gdLst/>
              <a:ahLst/>
              <a:cxnLst/>
              <a:rect l="0" t="0" r="0" b="0"/>
              <a:pathLst>
                <a:path w="51608" h="51608">
                  <a:moveTo>
                    <a:pt x="0" y="25804"/>
                  </a:moveTo>
                  <a:cubicBezTo>
                    <a:pt x="0" y="40045"/>
                    <a:pt x="11562" y="51608"/>
                    <a:pt x="25804" y="51608"/>
                  </a:cubicBezTo>
                  <a:cubicBezTo>
                    <a:pt x="40045" y="51608"/>
                    <a:pt x="51608" y="40045"/>
                    <a:pt x="51608" y="25804"/>
                  </a:cubicBezTo>
                  <a:cubicBezTo>
                    <a:pt x="51608" y="11562"/>
                    <a:pt x="40045" y="0"/>
                    <a:pt x="25804" y="0"/>
                  </a:cubicBezTo>
                  <a:cubicBezTo>
                    <a:pt x="11562" y="0"/>
                    <a:pt x="0" y="11562"/>
                    <a:pt x="0" y="25804"/>
                  </a:cubicBezTo>
                  <a:close/>
                </a:path>
              </a:pathLst>
            </a:custGeom>
            <a:noFill/>
            <a:ln w="12901">
              <a:solidFill>
                <a:srgbClr val="484848"/>
              </a:solidFill>
            </a:ln>
          </p:spPr>
          <p:txBody>
            <a:bodyPr rtlCol="0" anchor="ctr"/>
            <a:lstStyle/>
            <a:p>
              <a:pPr algn="ctr" defTabSz="457200"/>
              <a:endParaRPr>
                <a:solidFill>
                  <a:prstClr val="black"/>
                </a:solidFill>
                <a:latin typeface="Calibri"/>
              </a:endParaRPr>
            </a:p>
          </p:txBody>
        </p:sp>
        <p:sp>
          <p:nvSpPr>
            <p:cNvPr id="249" name="TextBox 248">
              <a:extLst>
                <a:ext uri="{FF2B5EF4-FFF2-40B4-BE49-F238E27FC236}">
                  <a16:creationId xmlns:a16="http://schemas.microsoft.com/office/drawing/2014/main" id="{8341E2D4-5917-1957-962F-39F94BDFAAB6}"/>
                </a:ext>
              </a:extLst>
            </p:cNvPr>
            <p:cNvSpPr txBox="1"/>
            <p:nvPr/>
          </p:nvSpPr>
          <p:spPr>
            <a:xfrm>
              <a:off x="1652579" y="4543755"/>
              <a:ext cx="1379923" cy="200055"/>
            </a:xfrm>
            <a:prstGeom prst="rect">
              <a:avLst/>
            </a:prstGeom>
            <a:noFill/>
            <a:ln>
              <a:noFill/>
            </a:ln>
          </p:spPr>
          <p:txBody>
            <a:bodyPr wrap="square" lIns="0" tIns="0" rIns="0" bIns="0" anchor="t">
              <a:spAutoFit/>
            </a:bodyPr>
            <a:lstStyle/>
            <a:p>
              <a:pPr algn="ctr" defTabSz="457200"/>
              <a:r>
                <a:rPr lang="en-US" sz="1300" b="1" dirty="0">
                  <a:solidFill>
                    <a:srgbClr val="FFFFFF"/>
                  </a:solidFill>
                  <a:latin typeface="Roboto"/>
                </a:rPr>
                <a:t>CHECK</a:t>
              </a:r>
              <a:endParaRPr sz="1300" b="1" dirty="0">
                <a:solidFill>
                  <a:srgbClr val="FFFFFF"/>
                </a:solidFill>
                <a:latin typeface="Roboto"/>
              </a:endParaRPr>
            </a:p>
          </p:txBody>
        </p:sp>
      </p:grpSp>
      <p:grpSp>
        <p:nvGrpSpPr>
          <p:cNvPr id="262" name="Group 261">
            <a:extLst>
              <a:ext uri="{FF2B5EF4-FFF2-40B4-BE49-F238E27FC236}">
                <a16:creationId xmlns:a16="http://schemas.microsoft.com/office/drawing/2014/main" id="{907A053B-57A4-4FA6-BC76-CA7FAF11ECE7}"/>
              </a:ext>
            </a:extLst>
          </p:cNvPr>
          <p:cNvGrpSpPr/>
          <p:nvPr/>
        </p:nvGrpSpPr>
        <p:grpSpPr>
          <a:xfrm>
            <a:off x="7935628" y="3512647"/>
            <a:ext cx="2773338" cy="1169796"/>
            <a:chOff x="1325724" y="4079279"/>
            <a:chExt cx="2773338" cy="1169796"/>
          </a:xfrm>
        </p:grpSpPr>
        <p:sp>
          <p:nvSpPr>
            <p:cNvPr id="264" name="Rounded Rectangle 11">
              <a:extLst>
                <a:ext uri="{FF2B5EF4-FFF2-40B4-BE49-F238E27FC236}">
                  <a16:creationId xmlns:a16="http://schemas.microsoft.com/office/drawing/2014/main" id="{F134A18B-A688-454E-32F4-F51A261B081E}"/>
                </a:ext>
              </a:extLst>
            </p:cNvPr>
            <p:cNvSpPr/>
            <p:nvPr/>
          </p:nvSpPr>
          <p:spPr>
            <a:xfrm>
              <a:off x="1798805" y="4079279"/>
              <a:ext cx="2210003" cy="1169796"/>
            </a:xfrm>
            <a:custGeom>
              <a:avLst/>
              <a:gdLst/>
              <a:ahLst/>
              <a:cxnLst/>
              <a:rect l="0" t="0" r="0" b="0"/>
              <a:pathLst>
                <a:path w="1316021" h="1100985">
                  <a:moveTo>
                    <a:pt x="51608" y="137623"/>
                  </a:moveTo>
                  <a:lnTo>
                    <a:pt x="0" y="0"/>
                  </a:lnTo>
                  <a:lnTo>
                    <a:pt x="1040775" y="0"/>
                  </a:lnTo>
                  <a:lnTo>
                    <a:pt x="1316021" y="550492"/>
                  </a:lnTo>
                  <a:lnTo>
                    <a:pt x="1040775" y="1100985"/>
                  </a:lnTo>
                  <a:lnTo>
                    <a:pt x="0" y="1100985"/>
                  </a:lnTo>
                  <a:lnTo>
                    <a:pt x="51608" y="963362"/>
                  </a:lnTo>
                  <a:lnTo>
                    <a:pt x="971963" y="963362"/>
                  </a:lnTo>
                  <a:lnTo>
                    <a:pt x="1178398" y="550492"/>
                  </a:lnTo>
                  <a:lnTo>
                    <a:pt x="971963" y="137623"/>
                  </a:lnTo>
                  <a:lnTo>
                    <a:pt x="51608" y="137623"/>
                  </a:lnTo>
                </a:path>
              </a:pathLst>
            </a:custGeom>
            <a:solidFill>
              <a:srgbClr val="DE8431"/>
            </a:solidFill>
            <a:ln>
              <a:noFill/>
            </a:ln>
          </p:spPr>
          <p:txBody>
            <a:bodyPr rtlCol="0" anchor="ctr"/>
            <a:lstStyle/>
            <a:p>
              <a:pPr algn="ctr" defTabSz="457200"/>
              <a:endParaRPr>
                <a:solidFill>
                  <a:prstClr val="black"/>
                </a:solidFill>
                <a:latin typeface="Calibri"/>
              </a:endParaRPr>
            </a:p>
          </p:txBody>
        </p:sp>
        <p:sp>
          <p:nvSpPr>
            <p:cNvPr id="265" name="Rounded Rectangle 12">
              <a:extLst>
                <a:ext uri="{FF2B5EF4-FFF2-40B4-BE49-F238E27FC236}">
                  <a16:creationId xmlns:a16="http://schemas.microsoft.com/office/drawing/2014/main" id="{02A3A630-9EC4-6696-DDB1-DF2591DD5751}"/>
                </a:ext>
              </a:extLst>
            </p:cNvPr>
            <p:cNvSpPr/>
            <p:nvPr/>
          </p:nvSpPr>
          <p:spPr>
            <a:xfrm>
              <a:off x="1798804" y="4079279"/>
              <a:ext cx="1863335" cy="1169796"/>
            </a:xfrm>
            <a:custGeom>
              <a:avLst/>
              <a:gdLst/>
              <a:ahLst/>
              <a:cxnLst/>
              <a:rect l="0" t="0" r="0" b="0"/>
              <a:pathLst>
                <a:path w="1109586" h="1100985">
                  <a:moveTo>
                    <a:pt x="51608" y="137623"/>
                  </a:moveTo>
                  <a:lnTo>
                    <a:pt x="0" y="0"/>
                  </a:lnTo>
                  <a:lnTo>
                    <a:pt x="1040775" y="0"/>
                  </a:lnTo>
                  <a:lnTo>
                    <a:pt x="1109586" y="137623"/>
                  </a:lnTo>
                  <a:moveTo>
                    <a:pt x="51608" y="963362"/>
                  </a:moveTo>
                  <a:lnTo>
                    <a:pt x="0" y="1100985"/>
                  </a:lnTo>
                  <a:lnTo>
                    <a:pt x="1040775" y="1100985"/>
                  </a:lnTo>
                  <a:lnTo>
                    <a:pt x="1109586" y="963362"/>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nvGrpSpPr>
            <p:cNvPr id="266" name="Group 265">
              <a:extLst>
                <a:ext uri="{FF2B5EF4-FFF2-40B4-BE49-F238E27FC236}">
                  <a16:creationId xmlns:a16="http://schemas.microsoft.com/office/drawing/2014/main" id="{63EAF169-5251-BF1F-6493-A2F627EB3E70}"/>
                </a:ext>
              </a:extLst>
            </p:cNvPr>
            <p:cNvGrpSpPr/>
            <p:nvPr/>
          </p:nvGrpSpPr>
          <p:grpSpPr>
            <a:xfrm>
              <a:off x="1325724" y="4216900"/>
              <a:ext cx="2773338" cy="877346"/>
              <a:chOff x="344057" y="2950296"/>
              <a:chExt cx="1651478" cy="825738"/>
            </a:xfrm>
          </p:grpSpPr>
          <p:sp>
            <p:nvSpPr>
              <p:cNvPr id="274" name="Rounded Rectangle 13">
                <a:extLst>
                  <a:ext uri="{FF2B5EF4-FFF2-40B4-BE49-F238E27FC236}">
                    <a16:creationId xmlns:a16="http://schemas.microsoft.com/office/drawing/2014/main" id="{DB8B5E41-A29D-BA95-93F5-628C6E9497E8}"/>
                  </a:ext>
                </a:extLst>
              </p:cNvPr>
              <p:cNvSpPr/>
              <p:nvPr/>
            </p:nvSpPr>
            <p:spPr>
              <a:xfrm>
                <a:off x="550492" y="2950296"/>
                <a:ext cx="1238608" cy="825738"/>
              </a:xfrm>
              <a:custGeom>
                <a:avLst/>
                <a:gdLst/>
                <a:ahLst/>
                <a:cxnLst/>
                <a:rect l="0" t="0" r="0" b="0"/>
                <a:pathLst>
                  <a:path w="1238608" h="825738">
                    <a:moveTo>
                      <a:pt x="0" y="0"/>
                    </a:moveTo>
                    <a:lnTo>
                      <a:pt x="1238608" y="0"/>
                    </a:lnTo>
                    <a:lnTo>
                      <a:pt x="1238608" y="825738"/>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75" name="Rounded Rectangle 14">
                <a:extLst>
                  <a:ext uri="{FF2B5EF4-FFF2-40B4-BE49-F238E27FC236}">
                    <a16:creationId xmlns:a16="http://schemas.microsoft.com/office/drawing/2014/main" id="{43C269DC-677E-B739-15AD-B65029B7197E}"/>
                  </a:ext>
                </a:extLst>
              </p:cNvPr>
              <p:cNvSpPr/>
              <p:nvPr/>
            </p:nvSpPr>
            <p:spPr>
              <a:xfrm>
                <a:off x="344057" y="2950296"/>
                <a:ext cx="206434" cy="825738"/>
              </a:xfrm>
              <a:custGeom>
                <a:avLst/>
                <a:gdLst/>
                <a:ahLst/>
                <a:cxnLst/>
                <a:rect l="0" t="0" r="0" b="0"/>
                <a:pathLst>
                  <a:path w="206434" h="825738">
                    <a:moveTo>
                      <a:pt x="0" y="0"/>
                    </a:moveTo>
                    <a:lnTo>
                      <a:pt x="206434" y="412869"/>
                    </a:lnTo>
                    <a:lnTo>
                      <a:pt x="0" y="825738"/>
                    </a:lnTo>
                    <a:lnTo>
                      <a:pt x="206434" y="825738"/>
                    </a:lnTo>
                    <a:lnTo>
                      <a:pt x="206434" y="0"/>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sp>
            <p:nvSpPr>
              <p:cNvPr id="276" name="Rounded Rectangle 15">
                <a:extLst>
                  <a:ext uri="{FF2B5EF4-FFF2-40B4-BE49-F238E27FC236}">
                    <a16:creationId xmlns:a16="http://schemas.microsoft.com/office/drawing/2014/main" id="{766FBA61-1A51-2E58-6604-7CE3F8F1DD8F}"/>
                  </a:ext>
                </a:extLst>
              </p:cNvPr>
              <p:cNvSpPr/>
              <p:nvPr/>
            </p:nvSpPr>
            <p:spPr>
              <a:xfrm>
                <a:off x="1789101" y="2950296"/>
                <a:ext cx="206434" cy="825738"/>
              </a:xfrm>
              <a:custGeom>
                <a:avLst/>
                <a:gdLst/>
                <a:ahLst/>
                <a:cxnLst/>
                <a:rect l="0" t="0" r="0" b="0"/>
                <a:pathLst>
                  <a:path w="206434" h="825738">
                    <a:moveTo>
                      <a:pt x="0" y="0"/>
                    </a:moveTo>
                    <a:lnTo>
                      <a:pt x="206434" y="412869"/>
                    </a:lnTo>
                    <a:lnTo>
                      <a:pt x="0" y="825738"/>
                    </a:lnTo>
                    <a:lnTo>
                      <a:pt x="0" y="0"/>
                    </a:lnTo>
                  </a:path>
                </a:pathLst>
              </a:custGeom>
              <a:solidFill>
                <a:srgbClr val="A3A3A3"/>
              </a:solidFill>
              <a:ln>
                <a:noFill/>
              </a:ln>
            </p:spPr>
            <p:txBody>
              <a:bodyPr rtlCol="0" anchor="ctr"/>
              <a:lstStyle/>
              <a:p>
                <a:pPr algn="ctr" defTabSz="457200"/>
                <a:endParaRPr>
                  <a:solidFill>
                    <a:prstClr val="black"/>
                  </a:solidFill>
                  <a:latin typeface="Calibri"/>
                </a:endParaRPr>
              </a:p>
            </p:txBody>
          </p:sp>
        </p:grpSp>
        <p:grpSp>
          <p:nvGrpSpPr>
            <p:cNvPr id="267" name="Group 266">
              <a:extLst>
                <a:ext uri="{FF2B5EF4-FFF2-40B4-BE49-F238E27FC236}">
                  <a16:creationId xmlns:a16="http://schemas.microsoft.com/office/drawing/2014/main" id="{98BBA817-8749-49EA-1D2E-D9CD8C6C9C48}"/>
                </a:ext>
              </a:extLst>
            </p:cNvPr>
            <p:cNvGrpSpPr/>
            <p:nvPr/>
          </p:nvGrpSpPr>
          <p:grpSpPr>
            <a:xfrm>
              <a:off x="1325724" y="4216900"/>
              <a:ext cx="2773338" cy="877346"/>
              <a:chOff x="344057" y="2950296"/>
              <a:chExt cx="1651478" cy="825738"/>
            </a:xfrm>
          </p:grpSpPr>
          <p:sp>
            <p:nvSpPr>
              <p:cNvPr id="271" name="Rounded Rectangle 17">
                <a:extLst>
                  <a:ext uri="{FF2B5EF4-FFF2-40B4-BE49-F238E27FC236}">
                    <a16:creationId xmlns:a16="http://schemas.microsoft.com/office/drawing/2014/main" id="{1442111E-13E3-85B6-9EE9-00B381DBC094}"/>
                  </a:ext>
                </a:extLst>
              </p:cNvPr>
              <p:cNvSpPr/>
              <p:nvPr/>
            </p:nvSpPr>
            <p:spPr>
              <a:xfrm>
                <a:off x="550492" y="2950296"/>
                <a:ext cx="1238608" cy="825738"/>
              </a:xfrm>
              <a:custGeom>
                <a:avLst/>
                <a:gdLst/>
                <a:ahLst/>
                <a:cxnLst/>
                <a:rect l="0" t="0" r="0" b="0"/>
                <a:pathLst>
                  <a:path w="1238608" h="825738">
                    <a:moveTo>
                      <a:pt x="0" y="0"/>
                    </a:moveTo>
                    <a:lnTo>
                      <a:pt x="1238608" y="0"/>
                    </a:lnTo>
                    <a:moveTo>
                      <a:pt x="1238608" y="825738"/>
                    </a:moveTo>
                    <a:lnTo>
                      <a:pt x="0"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72" name="Rounded Rectangle 18">
                <a:extLst>
                  <a:ext uri="{FF2B5EF4-FFF2-40B4-BE49-F238E27FC236}">
                    <a16:creationId xmlns:a16="http://schemas.microsoft.com/office/drawing/2014/main" id="{5A782279-D94E-5018-17FA-049B4C373C7F}"/>
                  </a:ext>
                </a:extLst>
              </p:cNvPr>
              <p:cNvSpPr/>
              <p:nvPr/>
            </p:nvSpPr>
            <p:spPr>
              <a:xfrm>
                <a:off x="344057" y="2950296"/>
                <a:ext cx="206434" cy="825738"/>
              </a:xfrm>
              <a:custGeom>
                <a:avLst/>
                <a:gdLst/>
                <a:ahLst/>
                <a:cxnLst/>
                <a:rect l="0" t="0" r="0" b="0"/>
                <a:pathLst>
                  <a:path w="206434" h="825738">
                    <a:moveTo>
                      <a:pt x="206434" y="0"/>
                    </a:moveTo>
                    <a:lnTo>
                      <a:pt x="0" y="0"/>
                    </a:lnTo>
                    <a:lnTo>
                      <a:pt x="206434" y="412869"/>
                    </a:lnTo>
                    <a:lnTo>
                      <a:pt x="0" y="825738"/>
                    </a:lnTo>
                    <a:lnTo>
                      <a:pt x="206434" y="825738"/>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sp>
            <p:nvSpPr>
              <p:cNvPr id="273" name="Rounded Rectangle 19">
                <a:extLst>
                  <a:ext uri="{FF2B5EF4-FFF2-40B4-BE49-F238E27FC236}">
                    <a16:creationId xmlns:a16="http://schemas.microsoft.com/office/drawing/2014/main" id="{13C88AEA-FA6E-D704-8056-EF6A483FF3E5}"/>
                  </a:ext>
                </a:extLst>
              </p:cNvPr>
              <p:cNvSpPr/>
              <p:nvPr/>
            </p:nvSpPr>
            <p:spPr>
              <a:xfrm>
                <a:off x="1737492" y="2950296"/>
                <a:ext cx="258043" cy="825738"/>
              </a:xfrm>
              <a:custGeom>
                <a:avLst/>
                <a:gdLst/>
                <a:ahLst/>
                <a:cxnLst/>
                <a:rect l="0" t="0" r="0" b="0"/>
                <a:pathLst>
                  <a:path w="258043" h="825738">
                    <a:moveTo>
                      <a:pt x="0" y="825738"/>
                    </a:moveTo>
                    <a:lnTo>
                      <a:pt x="51608" y="825738"/>
                    </a:lnTo>
                    <a:lnTo>
                      <a:pt x="258043" y="412869"/>
                    </a:lnTo>
                    <a:lnTo>
                      <a:pt x="51608" y="0"/>
                    </a:lnTo>
                    <a:lnTo>
                      <a:pt x="0" y="0"/>
                    </a:lnTo>
                  </a:path>
                </a:pathLst>
              </a:custGeom>
              <a:noFill/>
              <a:ln w="12901">
                <a:solidFill>
                  <a:srgbClr val="FFFFFF"/>
                </a:solidFill>
              </a:ln>
            </p:spPr>
            <p:txBody>
              <a:bodyPr rtlCol="0" anchor="ctr"/>
              <a:lstStyle/>
              <a:p>
                <a:pPr algn="ctr" defTabSz="457200"/>
                <a:endParaRPr>
                  <a:solidFill>
                    <a:prstClr val="black"/>
                  </a:solidFill>
                  <a:latin typeface="Calibri"/>
                </a:endParaRPr>
              </a:p>
            </p:txBody>
          </p:sp>
        </p:grpSp>
        <p:sp>
          <p:nvSpPr>
            <p:cNvPr id="270" name="TextBox 269">
              <a:extLst>
                <a:ext uri="{FF2B5EF4-FFF2-40B4-BE49-F238E27FC236}">
                  <a16:creationId xmlns:a16="http://schemas.microsoft.com/office/drawing/2014/main" id="{40637EA5-8FAC-76A9-E50A-52A586561E73}"/>
                </a:ext>
              </a:extLst>
            </p:cNvPr>
            <p:cNvSpPr txBox="1"/>
            <p:nvPr/>
          </p:nvSpPr>
          <p:spPr>
            <a:xfrm>
              <a:off x="1652579" y="4543755"/>
              <a:ext cx="1379923" cy="200055"/>
            </a:xfrm>
            <a:prstGeom prst="rect">
              <a:avLst/>
            </a:prstGeom>
            <a:noFill/>
            <a:ln>
              <a:noFill/>
            </a:ln>
          </p:spPr>
          <p:txBody>
            <a:bodyPr wrap="square" lIns="0" tIns="0" rIns="0" bIns="0" anchor="t">
              <a:spAutoFit/>
            </a:bodyPr>
            <a:lstStyle/>
            <a:p>
              <a:pPr algn="ctr" defTabSz="457200"/>
              <a:r>
                <a:rPr lang="en-US" sz="1300" b="1" dirty="0">
                  <a:solidFill>
                    <a:srgbClr val="FFFFFF"/>
                  </a:solidFill>
                  <a:latin typeface="Roboto"/>
                </a:rPr>
                <a:t>ACT</a:t>
              </a:r>
              <a:endParaRPr sz="1300" b="1" dirty="0">
                <a:solidFill>
                  <a:srgbClr val="FFFFFF"/>
                </a:solidFill>
                <a:latin typeface="Roboto"/>
              </a:endParaRPr>
            </a:p>
          </p:txBody>
        </p:sp>
      </p:grpSp>
      <p:sp>
        <p:nvSpPr>
          <p:cNvPr id="278" name="TextBox 277">
            <a:extLst>
              <a:ext uri="{FF2B5EF4-FFF2-40B4-BE49-F238E27FC236}">
                <a16:creationId xmlns:a16="http://schemas.microsoft.com/office/drawing/2014/main" id="{899A73F9-C23E-C9B7-2DD5-B814B5ADD518}"/>
              </a:ext>
            </a:extLst>
          </p:cNvPr>
          <p:cNvSpPr txBox="1"/>
          <p:nvPr/>
        </p:nvSpPr>
        <p:spPr>
          <a:xfrm>
            <a:off x="1317479" y="5704488"/>
            <a:ext cx="1220346" cy="553998"/>
          </a:xfrm>
          <a:prstGeom prst="rect">
            <a:avLst/>
          </a:prstGeom>
          <a:noFill/>
          <a:ln>
            <a:noFill/>
          </a:ln>
        </p:spPr>
        <p:txBody>
          <a:bodyPr wrap="square" lIns="0" tIns="0" rIns="0" bIns="0" anchor="t">
            <a:spAutoFit/>
          </a:bodyPr>
          <a:lstStyle/>
          <a:p>
            <a:pPr algn="ctr" defTabSz="457200"/>
            <a:r>
              <a:rPr lang="en-US" sz="900" dirty="0">
                <a:solidFill>
                  <a:srgbClr val="484848"/>
                </a:solidFill>
                <a:latin typeface="Roboto"/>
              </a:rPr>
              <a:t>Establish objectives and Processes required to Deliver the desired Results</a:t>
            </a:r>
            <a:endParaRPr sz="900" dirty="0">
              <a:solidFill>
                <a:srgbClr val="484848"/>
              </a:solidFill>
              <a:latin typeface="Roboto"/>
            </a:endParaRPr>
          </a:p>
        </p:txBody>
      </p:sp>
      <p:sp>
        <p:nvSpPr>
          <p:cNvPr id="279" name="TextBox 278">
            <a:extLst>
              <a:ext uri="{FF2B5EF4-FFF2-40B4-BE49-F238E27FC236}">
                <a16:creationId xmlns:a16="http://schemas.microsoft.com/office/drawing/2014/main" id="{8CF02005-F34A-6534-01CF-0123ED00A22A}"/>
              </a:ext>
            </a:extLst>
          </p:cNvPr>
          <p:cNvSpPr txBox="1"/>
          <p:nvPr/>
        </p:nvSpPr>
        <p:spPr>
          <a:xfrm>
            <a:off x="3923724" y="2339718"/>
            <a:ext cx="1306160" cy="692497"/>
          </a:xfrm>
          <a:prstGeom prst="rect">
            <a:avLst/>
          </a:prstGeom>
          <a:noFill/>
          <a:ln>
            <a:noFill/>
          </a:ln>
        </p:spPr>
        <p:txBody>
          <a:bodyPr wrap="square" lIns="0" tIns="0" rIns="0" bIns="0" anchor="t">
            <a:spAutoFit/>
          </a:bodyPr>
          <a:lstStyle/>
          <a:p>
            <a:pPr algn="ctr" defTabSz="457200"/>
            <a:r>
              <a:rPr lang="en-US" sz="900" dirty="0">
                <a:solidFill>
                  <a:srgbClr val="484848"/>
                </a:solidFill>
                <a:latin typeface="Roboto"/>
              </a:rPr>
              <a:t>Carry out the objective from the Previous Step. Implement Controls, Publish Policies, document, trainings</a:t>
            </a:r>
            <a:endParaRPr sz="900" dirty="0">
              <a:solidFill>
                <a:srgbClr val="484848"/>
              </a:solidFill>
              <a:latin typeface="Roboto"/>
            </a:endParaRPr>
          </a:p>
        </p:txBody>
      </p:sp>
      <p:sp>
        <p:nvSpPr>
          <p:cNvPr id="280" name="TextBox 279">
            <a:extLst>
              <a:ext uri="{FF2B5EF4-FFF2-40B4-BE49-F238E27FC236}">
                <a16:creationId xmlns:a16="http://schemas.microsoft.com/office/drawing/2014/main" id="{0A30419E-595E-4BF4-4B2F-9C74D40CF5D9}"/>
              </a:ext>
            </a:extLst>
          </p:cNvPr>
          <p:cNvSpPr txBox="1"/>
          <p:nvPr/>
        </p:nvSpPr>
        <p:spPr>
          <a:xfrm>
            <a:off x="6465287" y="5400664"/>
            <a:ext cx="1557836" cy="969496"/>
          </a:xfrm>
          <a:prstGeom prst="rect">
            <a:avLst/>
          </a:prstGeom>
          <a:noFill/>
          <a:ln>
            <a:noFill/>
          </a:ln>
        </p:spPr>
        <p:txBody>
          <a:bodyPr wrap="square" lIns="0" tIns="0" rIns="0" bIns="0" anchor="t">
            <a:spAutoFit/>
          </a:bodyPr>
          <a:lstStyle/>
          <a:p>
            <a:pPr algn="ctr" defTabSz="457200"/>
            <a:r>
              <a:rPr lang="en-US" sz="900" dirty="0">
                <a:solidFill>
                  <a:srgbClr val="484848"/>
                </a:solidFill>
                <a:latin typeface="Roboto"/>
              </a:rPr>
              <a:t>During the check phase, the data and the results gathered from the “Do” phase are evaluated. Data is compared to the expected outcomes to see any similarities and differences</a:t>
            </a:r>
            <a:endParaRPr sz="900" dirty="0">
              <a:solidFill>
                <a:srgbClr val="484848"/>
              </a:solidFill>
              <a:latin typeface="Roboto"/>
            </a:endParaRPr>
          </a:p>
        </p:txBody>
      </p:sp>
      <p:sp>
        <p:nvSpPr>
          <p:cNvPr id="281" name="TextBox 280">
            <a:extLst>
              <a:ext uri="{FF2B5EF4-FFF2-40B4-BE49-F238E27FC236}">
                <a16:creationId xmlns:a16="http://schemas.microsoft.com/office/drawing/2014/main" id="{217C23E6-11C1-567D-36A9-490A7D323270}"/>
              </a:ext>
            </a:extLst>
          </p:cNvPr>
          <p:cNvSpPr txBox="1"/>
          <p:nvPr/>
        </p:nvSpPr>
        <p:spPr>
          <a:xfrm>
            <a:off x="9322297" y="2409034"/>
            <a:ext cx="1557836" cy="830997"/>
          </a:xfrm>
          <a:prstGeom prst="rect">
            <a:avLst/>
          </a:prstGeom>
          <a:noFill/>
          <a:ln>
            <a:noFill/>
          </a:ln>
        </p:spPr>
        <p:txBody>
          <a:bodyPr wrap="square" lIns="0" tIns="0" rIns="0" bIns="0" anchor="t">
            <a:spAutoFit/>
          </a:bodyPr>
          <a:lstStyle/>
          <a:p>
            <a:pPr algn="ctr" defTabSz="457200"/>
            <a:r>
              <a:rPr lang="en-US" sz="900" dirty="0">
                <a:solidFill>
                  <a:srgbClr val="484848"/>
                </a:solidFill>
                <a:latin typeface="Roboto"/>
              </a:rPr>
              <a:t>Sometimes called “Adjust”, this phase is improved (if required). Records from the “Do” and “check” phases help identify any issues with the Process</a:t>
            </a:r>
            <a:endParaRPr sz="900" dirty="0">
              <a:solidFill>
                <a:srgbClr val="484848"/>
              </a:solidFill>
              <a:latin typeface="Roboto"/>
            </a:endParaRPr>
          </a:p>
        </p:txBody>
      </p:sp>
      <p:sp>
        <p:nvSpPr>
          <p:cNvPr id="282" name="Rounded Rectangle 64">
            <a:extLst>
              <a:ext uri="{FF2B5EF4-FFF2-40B4-BE49-F238E27FC236}">
                <a16:creationId xmlns:a16="http://schemas.microsoft.com/office/drawing/2014/main" id="{2707BC37-020F-D4D1-568F-53B8CC1E9E90}"/>
              </a:ext>
            </a:extLst>
          </p:cNvPr>
          <p:cNvSpPr/>
          <p:nvPr/>
        </p:nvSpPr>
        <p:spPr>
          <a:xfrm>
            <a:off x="9480154" y="2893343"/>
            <a:ext cx="8601" cy="619304"/>
          </a:xfrm>
          <a:custGeom>
            <a:avLst/>
            <a:gdLst/>
            <a:ahLst/>
            <a:cxnLst/>
            <a:rect l="0" t="0" r="0" b="0"/>
            <a:pathLst>
              <a:path w="8601" h="619304">
                <a:moveTo>
                  <a:pt x="0" y="619304"/>
                </a:moveTo>
                <a:lnTo>
                  <a:pt x="0" y="0"/>
                </a:lnTo>
              </a:path>
            </a:pathLst>
          </a:custGeom>
          <a:noFill/>
          <a:ln w="12901">
            <a:solidFill>
              <a:srgbClr val="DE8431"/>
            </a:solidFill>
          </a:ln>
        </p:spPr>
        <p:txBody>
          <a:bodyPr rtlCol="0" anchor="ctr"/>
          <a:lstStyle/>
          <a:p>
            <a:pPr algn="ctr" defTabSz="457200"/>
            <a:endParaRPr>
              <a:solidFill>
                <a:prstClr val="black"/>
              </a:solidFill>
              <a:latin typeface="Calibri"/>
            </a:endParaRPr>
          </a:p>
        </p:txBody>
      </p:sp>
    </p:spTree>
    <p:extLst>
      <p:ext uri="{BB962C8B-B14F-4D97-AF65-F5344CB8AC3E}">
        <p14:creationId xmlns:p14="http://schemas.microsoft.com/office/powerpoint/2010/main" val="2152158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7620000" y="0"/>
            <a:ext cx="4572000" cy="6858000"/>
          </a:xfrm>
          <a:prstGeom prst="rect">
            <a:avLst/>
          </a:prstGeom>
        </p:spPr>
      </p:pic>
      <p:sp>
        <p:nvSpPr>
          <p:cNvPr id="3" name="Text 0"/>
          <p:cNvSpPr/>
          <p:nvPr/>
        </p:nvSpPr>
        <p:spPr>
          <a:xfrm>
            <a:off x="162868" y="218906"/>
            <a:ext cx="6151463" cy="462558"/>
          </a:xfrm>
          <a:prstGeom prst="rect">
            <a:avLst/>
          </a:prstGeom>
          <a:noFill/>
          <a:ln/>
        </p:spPr>
        <p:txBody>
          <a:bodyPr wrap="none" lIns="0" tIns="0" rIns="0" bIns="0" rtlCol="0" anchor="t"/>
          <a:lstStyle/>
          <a:p>
            <a:pPr defTabSz="761970">
              <a:lnSpc>
                <a:spcPts val="3625"/>
              </a:lnSpc>
            </a:pPr>
            <a:r>
              <a:rPr lang="en-US" sz="2875" b="1" dirty="0">
                <a:solidFill>
                  <a:srgbClr val="000000"/>
                </a:solidFill>
                <a:latin typeface="Inter Bold" pitchFamily="34" charset="0"/>
                <a:ea typeface="Inter Bold" pitchFamily="34" charset="-122"/>
                <a:cs typeface="Inter Bold" pitchFamily="34" charset="-120"/>
              </a:rPr>
              <a:t>Case Study - MGM Resorts Ransomware Attack</a:t>
            </a:r>
            <a:endParaRPr lang="en-US" sz="2875" dirty="0">
              <a:solidFill>
                <a:prstClr val="black"/>
              </a:solidFill>
              <a:latin typeface="Calibri" panose="020F0502020204030204"/>
            </a:endParaRPr>
          </a:p>
        </p:txBody>
      </p:sp>
      <p:sp>
        <p:nvSpPr>
          <p:cNvPr id="5" name="Shape 2"/>
          <p:cNvSpPr/>
          <p:nvPr/>
        </p:nvSpPr>
        <p:spPr>
          <a:xfrm>
            <a:off x="373881" y="2160587"/>
            <a:ext cx="6583759" cy="1268413"/>
          </a:xfrm>
          <a:prstGeom prst="roundRect">
            <a:avLst>
              <a:gd name="adj" fmla="val 7209"/>
            </a:avLst>
          </a:prstGeom>
          <a:solidFill>
            <a:srgbClr val="FFFFFF"/>
          </a:solidFill>
          <a:ln w="22860">
            <a:solidFill>
              <a:srgbClr val="C0C1D7"/>
            </a:solidFill>
            <a:prstDash val="solid"/>
          </a:ln>
        </p:spPr>
        <p:txBody>
          <a:bodyPr/>
          <a:lstStyle/>
          <a:p>
            <a:endParaRPr lang="en-US"/>
          </a:p>
        </p:txBody>
      </p:sp>
      <p:sp>
        <p:nvSpPr>
          <p:cNvPr id="6" name="Shape 3"/>
          <p:cNvSpPr/>
          <p:nvPr/>
        </p:nvSpPr>
        <p:spPr>
          <a:xfrm>
            <a:off x="354830" y="2160587"/>
            <a:ext cx="76200" cy="1268413"/>
          </a:xfrm>
          <a:prstGeom prst="roundRect">
            <a:avLst>
              <a:gd name="adj" fmla="val 81596"/>
            </a:avLst>
          </a:prstGeom>
          <a:solidFill>
            <a:srgbClr val="4950BC"/>
          </a:solidFill>
          <a:ln/>
        </p:spPr>
        <p:txBody>
          <a:bodyPr/>
          <a:lstStyle/>
          <a:p>
            <a:endParaRPr lang="en-US"/>
          </a:p>
        </p:txBody>
      </p:sp>
      <p:sp>
        <p:nvSpPr>
          <p:cNvPr id="7" name="Text 4"/>
          <p:cNvSpPr/>
          <p:nvPr/>
        </p:nvSpPr>
        <p:spPr>
          <a:xfrm>
            <a:off x="598115" y="2327672"/>
            <a:ext cx="1850430" cy="231279"/>
          </a:xfrm>
          <a:prstGeom prst="rect">
            <a:avLst/>
          </a:prstGeom>
          <a:noFill/>
          <a:ln/>
        </p:spPr>
        <p:txBody>
          <a:bodyPr wrap="none" lIns="0" tIns="0" rIns="0" bIns="0" rtlCol="0" anchor="t"/>
          <a:lstStyle/>
          <a:p>
            <a:pPr defTabSz="761970">
              <a:lnSpc>
                <a:spcPts val="1792"/>
              </a:lnSpc>
            </a:pPr>
            <a:r>
              <a:rPr lang="en-US" sz="1417" b="1" dirty="0">
                <a:solidFill>
                  <a:srgbClr val="272525"/>
                </a:solidFill>
                <a:latin typeface="Inter Bold" pitchFamily="34" charset="0"/>
                <a:ea typeface="Inter Bold" pitchFamily="34" charset="-122"/>
                <a:cs typeface="Inter Bold" pitchFamily="34" charset="-120"/>
              </a:rPr>
              <a:t>The Attack</a:t>
            </a:r>
            <a:endParaRPr lang="en-US" sz="1417" dirty="0">
              <a:solidFill>
                <a:prstClr val="black"/>
              </a:solidFill>
              <a:latin typeface="Calibri" panose="020F0502020204030204"/>
            </a:endParaRPr>
          </a:p>
        </p:txBody>
      </p:sp>
      <p:sp>
        <p:nvSpPr>
          <p:cNvPr id="8" name="Text 5"/>
          <p:cNvSpPr/>
          <p:nvPr/>
        </p:nvSpPr>
        <p:spPr>
          <a:xfrm>
            <a:off x="598115" y="2628503"/>
            <a:ext cx="6192441" cy="633413"/>
          </a:xfrm>
          <a:prstGeom prst="rect">
            <a:avLst/>
          </a:prstGeom>
          <a:noFill/>
          <a:ln/>
        </p:spPr>
        <p:txBody>
          <a:bodyPr wrap="square" lIns="0" tIns="0" rIns="0" bIns="0" rtlCol="0" anchor="t"/>
          <a:lstStyle/>
          <a:p>
            <a:pPr defTabSz="761970">
              <a:lnSpc>
                <a:spcPts val="1625"/>
              </a:lnSpc>
            </a:pPr>
            <a:r>
              <a:rPr lang="en-US" sz="1125" dirty="0">
                <a:solidFill>
                  <a:srgbClr val="272525"/>
                </a:solidFill>
                <a:latin typeface="Inter" pitchFamily="34" charset="0"/>
                <a:ea typeface="Inter" pitchFamily="34" charset="-122"/>
                <a:cs typeface="Inter" pitchFamily="34" charset="-120"/>
              </a:rPr>
              <a:t>ALPHV/BlackCat group used vishing (voice phishing) to impersonate an employee to the IT help desk, gaining network access and deploying ransomware that encrypted critical systems.</a:t>
            </a:r>
            <a:endParaRPr lang="en-US" sz="1125" dirty="0">
              <a:solidFill>
                <a:prstClr val="black"/>
              </a:solidFill>
              <a:latin typeface="Calibri" panose="020F0502020204030204"/>
            </a:endParaRPr>
          </a:p>
        </p:txBody>
      </p:sp>
      <p:sp>
        <p:nvSpPr>
          <p:cNvPr id="9" name="Shape 6"/>
          <p:cNvSpPr/>
          <p:nvPr/>
        </p:nvSpPr>
        <p:spPr>
          <a:xfrm>
            <a:off x="373881" y="3544887"/>
            <a:ext cx="6583759" cy="1057275"/>
          </a:xfrm>
          <a:prstGeom prst="roundRect">
            <a:avLst>
              <a:gd name="adj" fmla="val 8649"/>
            </a:avLst>
          </a:prstGeom>
          <a:solidFill>
            <a:srgbClr val="FFFFFF"/>
          </a:solidFill>
          <a:ln w="22860">
            <a:solidFill>
              <a:srgbClr val="C0C1D7"/>
            </a:solidFill>
            <a:prstDash val="solid"/>
          </a:ln>
        </p:spPr>
        <p:txBody>
          <a:bodyPr/>
          <a:lstStyle/>
          <a:p>
            <a:endParaRPr lang="en-US"/>
          </a:p>
        </p:txBody>
      </p:sp>
      <p:sp>
        <p:nvSpPr>
          <p:cNvPr id="10" name="Shape 7"/>
          <p:cNvSpPr/>
          <p:nvPr/>
        </p:nvSpPr>
        <p:spPr>
          <a:xfrm>
            <a:off x="354830" y="3544887"/>
            <a:ext cx="76200" cy="1057275"/>
          </a:xfrm>
          <a:prstGeom prst="roundRect">
            <a:avLst>
              <a:gd name="adj" fmla="val 81596"/>
            </a:avLst>
          </a:prstGeom>
          <a:solidFill>
            <a:srgbClr val="4950BC"/>
          </a:solidFill>
          <a:ln/>
        </p:spPr>
        <p:txBody>
          <a:bodyPr/>
          <a:lstStyle/>
          <a:p>
            <a:endParaRPr lang="en-US"/>
          </a:p>
        </p:txBody>
      </p:sp>
      <p:sp>
        <p:nvSpPr>
          <p:cNvPr id="11" name="Text 8"/>
          <p:cNvSpPr/>
          <p:nvPr/>
        </p:nvSpPr>
        <p:spPr>
          <a:xfrm>
            <a:off x="598115" y="3711973"/>
            <a:ext cx="1850430" cy="231279"/>
          </a:xfrm>
          <a:prstGeom prst="rect">
            <a:avLst/>
          </a:prstGeom>
          <a:noFill/>
          <a:ln/>
        </p:spPr>
        <p:txBody>
          <a:bodyPr wrap="none" lIns="0" tIns="0" rIns="0" bIns="0" rtlCol="0" anchor="t"/>
          <a:lstStyle/>
          <a:p>
            <a:pPr defTabSz="761970">
              <a:lnSpc>
                <a:spcPts val="1792"/>
              </a:lnSpc>
            </a:pPr>
            <a:r>
              <a:rPr lang="en-US" sz="1417" b="1" dirty="0">
                <a:solidFill>
                  <a:srgbClr val="272525"/>
                </a:solidFill>
                <a:latin typeface="Inter Bold" pitchFamily="34" charset="0"/>
                <a:ea typeface="Inter Bold" pitchFamily="34" charset="-122"/>
                <a:cs typeface="Inter Bold" pitchFamily="34" charset="-120"/>
              </a:rPr>
              <a:t>MGM's Response</a:t>
            </a:r>
            <a:endParaRPr lang="en-US" sz="1417" dirty="0">
              <a:solidFill>
                <a:prstClr val="black"/>
              </a:solidFill>
              <a:latin typeface="Calibri" panose="020F0502020204030204"/>
            </a:endParaRPr>
          </a:p>
        </p:txBody>
      </p:sp>
      <p:sp>
        <p:nvSpPr>
          <p:cNvPr id="12" name="Text 9"/>
          <p:cNvSpPr/>
          <p:nvPr/>
        </p:nvSpPr>
        <p:spPr>
          <a:xfrm>
            <a:off x="598115" y="4012803"/>
            <a:ext cx="6192441" cy="422275"/>
          </a:xfrm>
          <a:prstGeom prst="rect">
            <a:avLst/>
          </a:prstGeom>
          <a:noFill/>
          <a:ln/>
        </p:spPr>
        <p:txBody>
          <a:bodyPr wrap="square" lIns="0" tIns="0" rIns="0" bIns="0" rtlCol="0" anchor="t"/>
          <a:lstStyle/>
          <a:p>
            <a:pPr defTabSz="761970">
              <a:lnSpc>
                <a:spcPts val="1625"/>
              </a:lnSpc>
            </a:pPr>
            <a:r>
              <a:rPr lang="en-US" sz="1125" dirty="0">
                <a:solidFill>
                  <a:srgbClr val="272525"/>
                </a:solidFill>
                <a:latin typeface="Inter" pitchFamily="34" charset="0"/>
                <a:ea typeface="Inter" pitchFamily="34" charset="-122"/>
                <a:cs typeface="Inter" pitchFamily="34" charset="-120"/>
              </a:rPr>
              <a:t>Refused to pay the ransom and took systems offline to contain the breach. Worked with cybersecurity experts and law enforcement to restore operations.</a:t>
            </a:r>
            <a:endParaRPr lang="en-US" sz="1125" dirty="0">
              <a:solidFill>
                <a:prstClr val="black"/>
              </a:solidFill>
              <a:latin typeface="Calibri" panose="020F0502020204030204"/>
            </a:endParaRPr>
          </a:p>
        </p:txBody>
      </p:sp>
      <p:sp>
        <p:nvSpPr>
          <p:cNvPr id="13" name="Text 10"/>
          <p:cNvSpPr/>
          <p:nvPr/>
        </p:nvSpPr>
        <p:spPr>
          <a:xfrm>
            <a:off x="373880" y="4806554"/>
            <a:ext cx="2097981" cy="488454"/>
          </a:xfrm>
          <a:prstGeom prst="rect">
            <a:avLst/>
          </a:prstGeom>
          <a:noFill/>
          <a:ln/>
        </p:spPr>
        <p:txBody>
          <a:bodyPr wrap="none" lIns="0" tIns="0" rIns="0" bIns="0" rtlCol="0" anchor="t"/>
          <a:lstStyle/>
          <a:p>
            <a:pPr algn="ctr" defTabSz="761970">
              <a:lnSpc>
                <a:spcPts val="3833"/>
              </a:lnSpc>
            </a:pPr>
            <a:r>
              <a:rPr lang="en-US" sz="3833" b="1" dirty="0">
                <a:solidFill>
                  <a:srgbClr val="272525"/>
                </a:solidFill>
                <a:latin typeface="Inter Bold" pitchFamily="34" charset="0"/>
                <a:ea typeface="Inter Bold" pitchFamily="34" charset="-122"/>
                <a:cs typeface="Inter Bold" pitchFamily="34" charset="-120"/>
              </a:rPr>
              <a:t>$110M</a:t>
            </a:r>
            <a:endParaRPr lang="en-US" sz="3833" dirty="0">
              <a:solidFill>
                <a:prstClr val="black"/>
              </a:solidFill>
              <a:latin typeface="Calibri" panose="020F0502020204030204"/>
            </a:endParaRPr>
          </a:p>
        </p:txBody>
      </p:sp>
      <p:sp>
        <p:nvSpPr>
          <p:cNvPr id="14" name="Text 11"/>
          <p:cNvSpPr/>
          <p:nvPr/>
        </p:nvSpPr>
        <p:spPr>
          <a:xfrm>
            <a:off x="497606" y="5455940"/>
            <a:ext cx="1850430" cy="231279"/>
          </a:xfrm>
          <a:prstGeom prst="rect">
            <a:avLst/>
          </a:prstGeom>
          <a:noFill/>
          <a:ln/>
        </p:spPr>
        <p:txBody>
          <a:bodyPr wrap="none" lIns="0" tIns="0" rIns="0" bIns="0" rtlCol="0" anchor="t"/>
          <a:lstStyle/>
          <a:p>
            <a:pPr algn="ctr" defTabSz="761970">
              <a:lnSpc>
                <a:spcPts val="1792"/>
              </a:lnSpc>
            </a:pPr>
            <a:r>
              <a:rPr lang="en-US" sz="1417" b="1" dirty="0">
                <a:solidFill>
                  <a:srgbClr val="272525"/>
                </a:solidFill>
                <a:latin typeface="Inter Bold" pitchFamily="34" charset="0"/>
                <a:ea typeface="Inter Bold" pitchFamily="34" charset="-122"/>
                <a:cs typeface="Inter Bold" pitchFamily="34" charset="-120"/>
              </a:rPr>
              <a:t>Financial Loss</a:t>
            </a:r>
            <a:endParaRPr lang="en-US" sz="1417" dirty="0">
              <a:solidFill>
                <a:prstClr val="black"/>
              </a:solidFill>
              <a:latin typeface="Calibri" panose="020F0502020204030204"/>
            </a:endParaRPr>
          </a:p>
        </p:txBody>
      </p:sp>
      <p:sp>
        <p:nvSpPr>
          <p:cNvPr id="15" name="Text 12"/>
          <p:cNvSpPr/>
          <p:nvPr/>
        </p:nvSpPr>
        <p:spPr>
          <a:xfrm>
            <a:off x="2616720" y="4806554"/>
            <a:ext cx="2097981" cy="488454"/>
          </a:xfrm>
          <a:prstGeom prst="rect">
            <a:avLst/>
          </a:prstGeom>
          <a:noFill/>
          <a:ln/>
        </p:spPr>
        <p:txBody>
          <a:bodyPr wrap="none" lIns="0" tIns="0" rIns="0" bIns="0" rtlCol="0" anchor="t"/>
          <a:lstStyle/>
          <a:p>
            <a:pPr algn="ctr" defTabSz="761970">
              <a:lnSpc>
                <a:spcPts val="3833"/>
              </a:lnSpc>
            </a:pPr>
            <a:r>
              <a:rPr lang="en-US" sz="3833" b="1" dirty="0">
                <a:solidFill>
                  <a:srgbClr val="272525"/>
                </a:solidFill>
                <a:latin typeface="Inter Bold" pitchFamily="34" charset="0"/>
                <a:ea typeface="Inter Bold" pitchFamily="34" charset="-122"/>
                <a:cs typeface="Inter Bold" pitchFamily="34" charset="-120"/>
              </a:rPr>
              <a:t>10</a:t>
            </a:r>
            <a:endParaRPr lang="en-US" sz="3833" dirty="0">
              <a:solidFill>
                <a:prstClr val="black"/>
              </a:solidFill>
              <a:latin typeface="Calibri" panose="020F0502020204030204"/>
            </a:endParaRPr>
          </a:p>
        </p:txBody>
      </p:sp>
      <p:sp>
        <p:nvSpPr>
          <p:cNvPr id="16" name="Text 13"/>
          <p:cNvSpPr/>
          <p:nvPr/>
        </p:nvSpPr>
        <p:spPr>
          <a:xfrm>
            <a:off x="2740446" y="5455940"/>
            <a:ext cx="1850430" cy="231279"/>
          </a:xfrm>
          <a:prstGeom prst="rect">
            <a:avLst/>
          </a:prstGeom>
          <a:noFill/>
          <a:ln/>
        </p:spPr>
        <p:txBody>
          <a:bodyPr wrap="none" lIns="0" tIns="0" rIns="0" bIns="0" rtlCol="0" anchor="t"/>
          <a:lstStyle/>
          <a:p>
            <a:pPr algn="ctr" defTabSz="761970">
              <a:lnSpc>
                <a:spcPts val="1792"/>
              </a:lnSpc>
            </a:pPr>
            <a:r>
              <a:rPr lang="en-US" sz="1417" b="1" dirty="0">
                <a:solidFill>
                  <a:srgbClr val="272525"/>
                </a:solidFill>
                <a:latin typeface="Inter Bold" pitchFamily="34" charset="0"/>
                <a:ea typeface="Inter Bold" pitchFamily="34" charset="-122"/>
                <a:cs typeface="Inter Bold" pitchFamily="34" charset="-120"/>
              </a:rPr>
              <a:t>Days of Disruption</a:t>
            </a:r>
            <a:endParaRPr lang="en-US" sz="1417" dirty="0">
              <a:solidFill>
                <a:prstClr val="black"/>
              </a:solidFill>
              <a:latin typeface="Calibri" panose="020F0502020204030204"/>
            </a:endParaRPr>
          </a:p>
        </p:txBody>
      </p:sp>
      <p:sp>
        <p:nvSpPr>
          <p:cNvPr id="17" name="Text 14"/>
          <p:cNvSpPr/>
          <p:nvPr/>
        </p:nvSpPr>
        <p:spPr>
          <a:xfrm>
            <a:off x="4859560" y="4806554"/>
            <a:ext cx="2098080" cy="488454"/>
          </a:xfrm>
          <a:prstGeom prst="rect">
            <a:avLst/>
          </a:prstGeom>
          <a:noFill/>
          <a:ln/>
        </p:spPr>
        <p:txBody>
          <a:bodyPr wrap="none" lIns="0" tIns="0" rIns="0" bIns="0" rtlCol="0" anchor="t"/>
          <a:lstStyle/>
          <a:p>
            <a:pPr algn="ctr" defTabSz="761970">
              <a:lnSpc>
                <a:spcPts val="3833"/>
              </a:lnSpc>
            </a:pPr>
            <a:r>
              <a:rPr lang="en-US" sz="3833" b="1" dirty="0">
                <a:solidFill>
                  <a:srgbClr val="272525"/>
                </a:solidFill>
                <a:latin typeface="Inter Bold" pitchFamily="34" charset="0"/>
                <a:ea typeface="Inter Bold" pitchFamily="34" charset="-122"/>
                <a:cs typeface="Inter Bold" pitchFamily="34" charset="-120"/>
              </a:rPr>
              <a:t>150+</a:t>
            </a:r>
            <a:endParaRPr lang="en-US" sz="3833" dirty="0">
              <a:solidFill>
                <a:prstClr val="black"/>
              </a:solidFill>
              <a:latin typeface="Calibri" panose="020F0502020204030204"/>
            </a:endParaRPr>
          </a:p>
        </p:txBody>
      </p:sp>
      <p:sp>
        <p:nvSpPr>
          <p:cNvPr id="18" name="Text 15"/>
          <p:cNvSpPr/>
          <p:nvPr/>
        </p:nvSpPr>
        <p:spPr>
          <a:xfrm>
            <a:off x="4983385" y="5455940"/>
            <a:ext cx="1850430" cy="231279"/>
          </a:xfrm>
          <a:prstGeom prst="rect">
            <a:avLst/>
          </a:prstGeom>
          <a:noFill/>
          <a:ln/>
        </p:spPr>
        <p:txBody>
          <a:bodyPr wrap="none" lIns="0" tIns="0" rIns="0" bIns="0" rtlCol="0" anchor="t"/>
          <a:lstStyle/>
          <a:p>
            <a:pPr algn="ctr" defTabSz="761970">
              <a:lnSpc>
                <a:spcPts val="1792"/>
              </a:lnSpc>
            </a:pPr>
            <a:r>
              <a:rPr lang="en-US" sz="1417" b="1" dirty="0">
                <a:solidFill>
                  <a:srgbClr val="272525"/>
                </a:solidFill>
                <a:latin typeface="Inter Bold" pitchFamily="34" charset="0"/>
                <a:ea typeface="Inter Bold" pitchFamily="34" charset="-122"/>
                <a:cs typeface="Inter Bold" pitchFamily="34" charset="-120"/>
              </a:rPr>
              <a:t>Properties Affected</a:t>
            </a:r>
            <a:endParaRPr lang="en-US" sz="1417" dirty="0">
              <a:solidFill>
                <a:prstClr val="black"/>
              </a:solidFill>
              <a:latin typeface="Calibri" panose="020F0502020204030204"/>
            </a:endParaRPr>
          </a:p>
        </p:txBody>
      </p:sp>
      <p:sp>
        <p:nvSpPr>
          <p:cNvPr id="22" name="TextBox 21">
            <a:extLst>
              <a:ext uri="{FF2B5EF4-FFF2-40B4-BE49-F238E27FC236}">
                <a16:creationId xmlns:a16="http://schemas.microsoft.com/office/drawing/2014/main" id="{C4C18450-1610-9118-A885-1CDADBDCF310}"/>
              </a:ext>
            </a:extLst>
          </p:cNvPr>
          <p:cNvSpPr txBox="1"/>
          <p:nvPr/>
        </p:nvSpPr>
        <p:spPr>
          <a:xfrm>
            <a:off x="270386" y="901948"/>
            <a:ext cx="6125496" cy="923330"/>
          </a:xfrm>
          <a:prstGeom prst="rect">
            <a:avLst/>
          </a:prstGeom>
          <a:noFill/>
        </p:spPr>
        <p:txBody>
          <a:bodyPr wrap="square">
            <a:spAutoFit/>
          </a:bodyPr>
          <a:lstStyle/>
          <a:p>
            <a:pPr>
              <a:buNone/>
            </a:pPr>
            <a:r>
              <a:rPr lang="en-US" b="1" dirty="0"/>
              <a:t>Organization Name:</a:t>
            </a:r>
            <a:r>
              <a:rPr lang="en-US" dirty="0"/>
              <a:t> MGM Resorts International</a:t>
            </a:r>
          </a:p>
          <a:p>
            <a:pPr>
              <a:buNone/>
            </a:pPr>
            <a:r>
              <a:rPr lang="en-US" b="1" dirty="0"/>
              <a:t>Date:</a:t>
            </a:r>
            <a:r>
              <a:rPr lang="en-US" dirty="0"/>
              <a:t> September 2023</a:t>
            </a:r>
          </a:p>
          <a:p>
            <a:pPr>
              <a:buNone/>
            </a:pPr>
            <a:r>
              <a:rPr lang="en-US" b="1" dirty="0"/>
              <a:t>Industry:</a:t>
            </a:r>
            <a:r>
              <a:rPr lang="en-US" dirty="0"/>
              <a:t> Hospitality and Gaming</a:t>
            </a:r>
          </a:p>
        </p:txBody>
      </p:sp>
    </p:spTree>
    <p:extLst>
      <p:ext uri="{BB962C8B-B14F-4D97-AF65-F5344CB8AC3E}">
        <p14:creationId xmlns:p14="http://schemas.microsoft.com/office/powerpoint/2010/main" val="4071310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416749" y="183456"/>
            <a:ext cx="4615358" cy="449163"/>
          </a:xfrm>
          <a:prstGeom prst="rect">
            <a:avLst/>
          </a:prstGeom>
          <a:noFill/>
          <a:ln/>
        </p:spPr>
        <p:txBody>
          <a:bodyPr wrap="none" lIns="0" tIns="0" rIns="0" bIns="0" rtlCol="0" anchor="t"/>
          <a:lstStyle/>
          <a:p>
            <a:pPr defTabSz="761970">
              <a:lnSpc>
                <a:spcPts val="3500"/>
              </a:lnSpc>
            </a:pPr>
            <a:r>
              <a:rPr lang="en-US" sz="2792" b="1" dirty="0">
                <a:solidFill>
                  <a:srgbClr val="000000"/>
                </a:solidFill>
                <a:latin typeface="Inter Bold" pitchFamily="34" charset="0"/>
                <a:ea typeface="Inter Bold" pitchFamily="34" charset="-122"/>
                <a:cs typeface="Inter Bold" pitchFamily="34" charset="-120"/>
              </a:rPr>
              <a:t>Impact &amp; Lessons Learned</a:t>
            </a:r>
            <a:endParaRPr lang="en-US" sz="2792" dirty="0">
              <a:solidFill>
                <a:prstClr val="black"/>
              </a:solidFill>
              <a:latin typeface="Calibri" panose="020F0502020204030204"/>
            </a:endParaRPr>
          </a:p>
        </p:txBody>
      </p:sp>
      <p:sp>
        <p:nvSpPr>
          <p:cNvPr id="4" name="Text 1"/>
          <p:cNvSpPr/>
          <p:nvPr/>
        </p:nvSpPr>
        <p:spPr>
          <a:xfrm>
            <a:off x="416749" y="854106"/>
            <a:ext cx="1797050" cy="224532"/>
          </a:xfrm>
          <a:prstGeom prst="rect">
            <a:avLst/>
          </a:prstGeom>
          <a:noFill/>
          <a:ln/>
        </p:spPr>
        <p:txBody>
          <a:bodyPr wrap="none" lIns="0" tIns="0" rIns="0" bIns="0" rtlCol="0" anchor="t"/>
          <a:lstStyle/>
          <a:p>
            <a:pPr defTabSz="761970">
              <a:lnSpc>
                <a:spcPts val="1750"/>
              </a:lnSpc>
            </a:pPr>
            <a:r>
              <a:rPr lang="en-US" sz="1375" b="1" dirty="0">
                <a:solidFill>
                  <a:srgbClr val="000000"/>
                </a:solidFill>
                <a:latin typeface="Inter Bold" pitchFamily="34" charset="0"/>
                <a:ea typeface="Inter Bold" pitchFamily="34" charset="-122"/>
                <a:cs typeface="Inter Bold" pitchFamily="34" charset="-120"/>
              </a:rPr>
              <a:t>Operational Impact</a:t>
            </a:r>
            <a:endParaRPr lang="en-US" sz="1375" dirty="0">
              <a:solidFill>
                <a:prstClr val="black"/>
              </a:solidFill>
              <a:latin typeface="Calibri" panose="020F0502020204030204"/>
            </a:endParaRPr>
          </a:p>
        </p:txBody>
      </p:sp>
      <p:sp>
        <p:nvSpPr>
          <p:cNvPr id="5" name="Text 2"/>
          <p:cNvSpPr/>
          <p:nvPr/>
        </p:nvSpPr>
        <p:spPr>
          <a:xfrm>
            <a:off x="416750" y="1242647"/>
            <a:ext cx="6613723" cy="607455"/>
          </a:xfrm>
          <a:prstGeom prst="rect">
            <a:avLst/>
          </a:prstGeom>
          <a:noFill/>
          <a:ln/>
        </p:spPr>
        <p:txBody>
          <a:bodyPr wrap="square" lIns="0" tIns="0" rIns="0" bIns="0" rtlCol="0" anchor="t"/>
          <a:lstStyle/>
          <a:p>
            <a:pPr marL="285739" indent="-285739" defTabSz="761970">
              <a:lnSpc>
                <a:spcPts val="1583"/>
              </a:lnSpc>
              <a:buSzPct val="100000"/>
              <a:buFontTx/>
              <a:buChar char="•"/>
            </a:pPr>
            <a:r>
              <a:rPr lang="en-US" sz="1125" dirty="0">
                <a:solidFill>
                  <a:srgbClr val="272525"/>
                </a:solidFill>
                <a:latin typeface="Inter" pitchFamily="34" charset="0"/>
                <a:ea typeface="Inter" pitchFamily="34" charset="-122"/>
                <a:cs typeface="Inter" pitchFamily="34" charset="-120"/>
              </a:rPr>
              <a:t>Hotel room key systems, slot machines, ATMs, and reservation systems were non-functional</a:t>
            </a:r>
            <a:endParaRPr lang="en-US" sz="1125" dirty="0">
              <a:solidFill>
                <a:prstClr val="black"/>
              </a:solidFill>
              <a:latin typeface="Calibri" panose="020F0502020204030204"/>
            </a:endParaRPr>
          </a:p>
          <a:p>
            <a:pPr marL="285739" indent="-285739" defTabSz="761970">
              <a:lnSpc>
                <a:spcPts val="1583"/>
              </a:lnSpc>
              <a:buSzPct val="100000"/>
              <a:buFontTx/>
              <a:buChar char="•"/>
            </a:pPr>
            <a:r>
              <a:rPr lang="en-US" sz="1125" dirty="0">
                <a:solidFill>
                  <a:srgbClr val="272525"/>
                </a:solidFill>
                <a:latin typeface="Inter" pitchFamily="34" charset="0"/>
                <a:ea typeface="Inter" pitchFamily="34" charset="-122"/>
                <a:cs typeface="Inter" pitchFamily="34" charset="-120"/>
              </a:rPr>
              <a:t>Customer data potentially compromised</a:t>
            </a:r>
            <a:endParaRPr lang="en-US" sz="1125" dirty="0">
              <a:solidFill>
                <a:prstClr val="black"/>
              </a:solidFill>
              <a:latin typeface="Calibri" panose="020F0502020204030204"/>
            </a:endParaRPr>
          </a:p>
          <a:p>
            <a:pPr marL="285739" indent="-285739" defTabSz="761970">
              <a:lnSpc>
                <a:spcPts val="1583"/>
              </a:lnSpc>
              <a:buSzPct val="100000"/>
              <a:buFontTx/>
              <a:buChar char="•"/>
            </a:pPr>
            <a:r>
              <a:rPr lang="en-US" sz="1125" dirty="0">
                <a:solidFill>
                  <a:srgbClr val="272525"/>
                </a:solidFill>
                <a:latin typeface="Inter" pitchFamily="34" charset="0"/>
                <a:ea typeface="Inter" pitchFamily="34" charset="-122"/>
                <a:cs typeface="Inter" pitchFamily="34" charset="-120"/>
              </a:rPr>
              <a:t>Stock price dropped 7% in immediate aftermath</a:t>
            </a:r>
            <a:endParaRPr lang="en-US" sz="1125" dirty="0">
              <a:solidFill>
                <a:prstClr val="black"/>
              </a:solidFill>
              <a:latin typeface="Calibri" panose="020F0502020204030204"/>
            </a:endParaRPr>
          </a:p>
        </p:txBody>
      </p:sp>
      <p:sp>
        <p:nvSpPr>
          <p:cNvPr id="6" name="Text 3"/>
          <p:cNvSpPr/>
          <p:nvPr/>
        </p:nvSpPr>
        <p:spPr>
          <a:xfrm>
            <a:off x="416750" y="2014110"/>
            <a:ext cx="2793306" cy="224532"/>
          </a:xfrm>
          <a:prstGeom prst="rect">
            <a:avLst/>
          </a:prstGeom>
          <a:noFill/>
          <a:ln/>
        </p:spPr>
        <p:txBody>
          <a:bodyPr wrap="none" lIns="0" tIns="0" rIns="0" bIns="0" rtlCol="0" anchor="t"/>
          <a:lstStyle/>
          <a:p>
            <a:pPr defTabSz="761970">
              <a:lnSpc>
                <a:spcPts val="1750"/>
              </a:lnSpc>
            </a:pPr>
            <a:r>
              <a:rPr lang="en-US" sz="1375" b="1" dirty="0">
                <a:solidFill>
                  <a:srgbClr val="000000"/>
                </a:solidFill>
                <a:latin typeface="Inter Bold" pitchFamily="34" charset="0"/>
                <a:ea typeface="Inter Bold" pitchFamily="34" charset="-122"/>
                <a:cs typeface="Inter Bold" pitchFamily="34" charset="-120"/>
              </a:rPr>
              <a:t>Critical Security Gaps Identified</a:t>
            </a:r>
            <a:endParaRPr lang="en-US" sz="1375" dirty="0">
              <a:solidFill>
                <a:prstClr val="black"/>
              </a:solidFill>
              <a:latin typeface="Calibri" panose="020F0502020204030204"/>
            </a:endParaRPr>
          </a:p>
        </p:txBody>
      </p:sp>
      <p:sp>
        <p:nvSpPr>
          <p:cNvPr id="7" name="Shape 4"/>
          <p:cNvSpPr/>
          <p:nvPr/>
        </p:nvSpPr>
        <p:spPr>
          <a:xfrm>
            <a:off x="416750" y="2402652"/>
            <a:ext cx="2131616" cy="1421904"/>
          </a:xfrm>
          <a:prstGeom prst="roundRect">
            <a:avLst>
              <a:gd name="adj" fmla="val 4246"/>
            </a:avLst>
          </a:prstGeom>
          <a:solidFill>
            <a:srgbClr val="DADBF1"/>
          </a:solidFill>
          <a:ln w="7620">
            <a:solidFill>
              <a:srgbClr val="C0C1D7"/>
            </a:solidFill>
            <a:prstDash val="solid"/>
          </a:ln>
        </p:spPr>
        <p:txBody>
          <a:bodyPr/>
          <a:lstStyle/>
          <a:p>
            <a:endParaRPr lang="en-US"/>
          </a:p>
        </p:txBody>
      </p:sp>
      <p:sp>
        <p:nvSpPr>
          <p:cNvPr id="8" name="Text 5"/>
          <p:cNvSpPr/>
          <p:nvPr/>
        </p:nvSpPr>
        <p:spPr>
          <a:xfrm>
            <a:off x="566768" y="2552670"/>
            <a:ext cx="1831578" cy="449064"/>
          </a:xfrm>
          <a:prstGeom prst="rect">
            <a:avLst/>
          </a:prstGeom>
          <a:noFill/>
          <a:ln/>
        </p:spPr>
        <p:txBody>
          <a:bodyPr wrap="square" lIns="0" tIns="0" rIns="0" bIns="0" rtlCol="0" anchor="t"/>
          <a:lstStyle/>
          <a:p>
            <a:pPr defTabSz="761970">
              <a:lnSpc>
                <a:spcPts val="1750"/>
              </a:lnSpc>
            </a:pPr>
            <a:r>
              <a:rPr lang="en-US" sz="1375" b="1" dirty="0">
                <a:solidFill>
                  <a:srgbClr val="272525"/>
                </a:solidFill>
                <a:latin typeface="Inter Bold" pitchFamily="34" charset="0"/>
                <a:ea typeface="Inter Bold" pitchFamily="34" charset="-122"/>
                <a:cs typeface="Inter Bold" pitchFamily="34" charset="-120"/>
              </a:rPr>
              <a:t>Identity Management</a:t>
            </a:r>
            <a:endParaRPr lang="en-US" sz="1375" dirty="0">
              <a:solidFill>
                <a:prstClr val="black"/>
              </a:solidFill>
              <a:latin typeface="Calibri" panose="020F0502020204030204"/>
            </a:endParaRPr>
          </a:p>
        </p:txBody>
      </p:sp>
      <p:sp>
        <p:nvSpPr>
          <p:cNvPr id="9" name="Text 6"/>
          <p:cNvSpPr/>
          <p:nvPr/>
        </p:nvSpPr>
        <p:spPr>
          <a:xfrm>
            <a:off x="566768" y="3067318"/>
            <a:ext cx="1831578" cy="607218"/>
          </a:xfrm>
          <a:prstGeom prst="rect">
            <a:avLst/>
          </a:prstGeom>
          <a:noFill/>
          <a:ln/>
        </p:spPr>
        <p:txBody>
          <a:bodyPr wrap="square" lIns="0" tIns="0" rIns="0" bIns="0" rtlCol="0" anchor="t"/>
          <a:lstStyle/>
          <a:p>
            <a:pPr defTabSz="761970">
              <a:lnSpc>
                <a:spcPts val="1583"/>
              </a:lnSpc>
            </a:pPr>
            <a:r>
              <a:rPr lang="en-US" sz="1125" dirty="0">
                <a:solidFill>
                  <a:srgbClr val="272525"/>
                </a:solidFill>
                <a:latin typeface="Inter" pitchFamily="34" charset="0"/>
                <a:ea typeface="Inter" pitchFamily="34" charset="-122"/>
                <a:cs typeface="Inter" pitchFamily="34" charset="-120"/>
              </a:rPr>
              <a:t>Weak authentication controls allowed social engineering breach</a:t>
            </a:r>
            <a:endParaRPr lang="en-US" sz="1125" dirty="0">
              <a:solidFill>
                <a:prstClr val="black"/>
              </a:solidFill>
              <a:latin typeface="Calibri" panose="020F0502020204030204"/>
            </a:endParaRPr>
          </a:p>
        </p:txBody>
      </p:sp>
      <p:sp>
        <p:nvSpPr>
          <p:cNvPr id="10" name="Shape 7"/>
          <p:cNvSpPr/>
          <p:nvPr/>
        </p:nvSpPr>
        <p:spPr>
          <a:xfrm>
            <a:off x="2657704" y="2402652"/>
            <a:ext cx="2131715" cy="1421904"/>
          </a:xfrm>
          <a:prstGeom prst="roundRect">
            <a:avLst>
              <a:gd name="adj" fmla="val 4246"/>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2807723" y="2552669"/>
            <a:ext cx="1797050" cy="224532"/>
          </a:xfrm>
          <a:prstGeom prst="rect">
            <a:avLst/>
          </a:prstGeom>
          <a:noFill/>
          <a:ln/>
        </p:spPr>
        <p:txBody>
          <a:bodyPr wrap="none" lIns="0" tIns="0" rIns="0" bIns="0" rtlCol="0" anchor="t"/>
          <a:lstStyle/>
          <a:p>
            <a:pPr defTabSz="761970">
              <a:lnSpc>
                <a:spcPts val="1750"/>
              </a:lnSpc>
            </a:pPr>
            <a:r>
              <a:rPr lang="en-US" sz="1375" b="1" dirty="0">
                <a:solidFill>
                  <a:srgbClr val="272525"/>
                </a:solidFill>
                <a:latin typeface="Inter Bold" pitchFamily="34" charset="0"/>
                <a:ea typeface="Inter Bold" pitchFamily="34" charset="-122"/>
                <a:cs typeface="Inter Bold" pitchFamily="34" charset="-120"/>
              </a:rPr>
              <a:t>Privileged Access</a:t>
            </a:r>
            <a:endParaRPr lang="en-US" sz="1375" dirty="0">
              <a:solidFill>
                <a:prstClr val="black"/>
              </a:solidFill>
              <a:latin typeface="Calibri" panose="020F0502020204030204"/>
            </a:endParaRPr>
          </a:p>
        </p:txBody>
      </p:sp>
      <p:sp>
        <p:nvSpPr>
          <p:cNvPr id="12" name="Text 9"/>
          <p:cNvSpPr/>
          <p:nvPr/>
        </p:nvSpPr>
        <p:spPr>
          <a:xfrm>
            <a:off x="2807723" y="2842786"/>
            <a:ext cx="1831678" cy="607218"/>
          </a:xfrm>
          <a:prstGeom prst="rect">
            <a:avLst/>
          </a:prstGeom>
          <a:noFill/>
          <a:ln/>
        </p:spPr>
        <p:txBody>
          <a:bodyPr wrap="square" lIns="0" tIns="0" rIns="0" bIns="0" rtlCol="0" anchor="t"/>
          <a:lstStyle/>
          <a:p>
            <a:pPr defTabSz="761970">
              <a:lnSpc>
                <a:spcPts val="1583"/>
              </a:lnSpc>
            </a:pPr>
            <a:r>
              <a:rPr lang="en-US" sz="1125" dirty="0">
                <a:solidFill>
                  <a:srgbClr val="272525"/>
                </a:solidFill>
                <a:latin typeface="Inter" pitchFamily="34" charset="0"/>
                <a:ea typeface="Inter" pitchFamily="34" charset="-122"/>
                <a:cs typeface="Inter" pitchFamily="34" charset="-120"/>
              </a:rPr>
              <a:t>Insufficient access management enabled lateral movement</a:t>
            </a:r>
            <a:endParaRPr lang="en-US" sz="1125" dirty="0">
              <a:solidFill>
                <a:prstClr val="black"/>
              </a:solidFill>
              <a:latin typeface="Calibri" panose="020F0502020204030204"/>
            </a:endParaRPr>
          </a:p>
        </p:txBody>
      </p:sp>
      <p:sp>
        <p:nvSpPr>
          <p:cNvPr id="13" name="Shape 10"/>
          <p:cNvSpPr/>
          <p:nvPr/>
        </p:nvSpPr>
        <p:spPr>
          <a:xfrm>
            <a:off x="4898758" y="2402652"/>
            <a:ext cx="2131616" cy="1421904"/>
          </a:xfrm>
          <a:prstGeom prst="roundRect">
            <a:avLst>
              <a:gd name="adj" fmla="val 4246"/>
            </a:avLst>
          </a:prstGeom>
          <a:solidFill>
            <a:srgbClr val="DADBF1"/>
          </a:solidFill>
          <a:ln w="7620">
            <a:solidFill>
              <a:srgbClr val="C0C1D7"/>
            </a:solidFill>
            <a:prstDash val="solid"/>
          </a:ln>
        </p:spPr>
        <p:txBody>
          <a:bodyPr/>
          <a:lstStyle/>
          <a:p>
            <a:endParaRPr lang="en-US"/>
          </a:p>
        </p:txBody>
      </p:sp>
      <p:sp>
        <p:nvSpPr>
          <p:cNvPr id="14" name="Text 11"/>
          <p:cNvSpPr/>
          <p:nvPr/>
        </p:nvSpPr>
        <p:spPr>
          <a:xfrm>
            <a:off x="5048777" y="2552669"/>
            <a:ext cx="1797050" cy="224532"/>
          </a:xfrm>
          <a:prstGeom prst="rect">
            <a:avLst/>
          </a:prstGeom>
          <a:noFill/>
          <a:ln/>
        </p:spPr>
        <p:txBody>
          <a:bodyPr wrap="none" lIns="0" tIns="0" rIns="0" bIns="0" rtlCol="0" anchor="t"/>
          <a:lstStyle/>
          <a:p>
            <a:pPr defTabSz="761970">
              <a:lnSpc>
                <a:spcPts val="1750"/>
              </a:lnSpc>
            </a:pPr>
            <a:r>
              <a:rPr lang="en-US" sz="1375" b="1" dirty="0">
                <a:solidFill>
                  <a:srgbClr val="272525"/>
                </a:solidFill>
                <a:latin typeface="Inter Bold" pitchFamily="34" charset="0"/>
                <a:ea typeface="Inter Bold" pitchFamily="34" charset="-122"/>
                <a:cs typeface="Inter Bold" pitchFamily="34" charset="-120"/>
              </a:rPr>
              <a:t>Security Awareness</a:t>
            </a:r>
            <a:endParaRPr lang="en-US" sz="1375" dirty="0">
              <a:solidFill>
                <a:prstClr val="black"/>
              </a:solidFill>
              <a:latin typeface="Calibri" panose="020F0502020204030204"/>
            </a:endParaRPr>
          </a:p>
        </p:txBody>
      </p:sp>
      <p:sp>
        <p:nvSpPr>
          <p:cNvPr id="15" name="Text 12"/>
          <p:cNvSpPr/>
          <p:nvPr/>
        </p:nvSpPr>
        <p:spPr>
          <a:xfrm>
            <a:off x="5048777" y="2842786"/>
            <a:ext cx="1831578" cy="404813"/>
          </a:xfrm>
          <a:prstGeom prst="rect">
            <a:avLst/>
          </a:prstGeom>
          <a:noFill/>
          <a:ln/>
        </p:spPr>
        <p:txBody>
          <a:bodyPr wrap="square" lIns="0" tIns="0" rIns="0" bIns="0" rtlCol="0" anchor="t"/>
          <a:lstStyle/>
          <a:p>
            <a:pPr defTabSz="761970">
              <a:lnSpc>
                <a:spcPts val="1583"/>
              </a:lnSpc>
            </a:pPr>
            <a:r>
              <a:rPr lang="en-US" sz="1125" dirty="0">
                <a:solidFill>
                  <a:srgbClr val="272525"/>
                </a:solidFill>
                <a:latin typeface="Inter" pitchFamily="34" charset="0"/>
                <a:ea typeface="Inter" pitchFamily="34" charset="-122"/>
                <a:cs typeface="Inter" pitchFamily="34" charset="-120"/>
              </a:rPr>
              <a:t>Lack of training led to successful vishing attack</a:t>
            </a:r>
            <a:endParaRPr lang="en-US" sz="1125" dirty="0">
              <a:solidFill>
                <a:prstClr val="black"/>
              </a:solidFill>
              <a:latin typeface="Calibri" panose="020F0502020204030204"/>
            </a:endParaRPr>
          </a:p>
        </p:txBody>
      </p:sp>
      <p:sp>
        <p:nvSpPr>
          <p:cNvPr id="16" name="Shape 13"/>
          <p:cNvSpPr/>
          <p:nvPr/>
        </p:nvSpPr>
        <p:spPr>
          <a:xfrm>
            <a:off x="399385" y="5227865"/>
            <a:ext cx="6613723" cy="720229"/>
          </a:xfrm>
          <a:prstGeom prst="roundRect">
            <a:avLst>
              <a:gd name="adj" fmla="val 8384"/>
            </a:avLst>
          </a:prstGeom>
          <a:solidFill>
            <a:srgbClr val="C7C9EA"/>
          </a:solidFill>
          <a:ln/>
        </p:spPr>
        <p:txBody>
          <a:bodyPr/>
          <a:lstStyle/>
          <a:p>
            <a:endParaRPr lang="en-US"/>
          </a:p>
        </p:txBody>
      </p:sp>
      <p:pic>
        <p:nvPicPr>
          <p:cNvPr id="17" name="Image 1" descr="preencoded.png"/>
          <p:cNvPicPr>
            <a:picLocks noChangeAspect="1"/>
          </p:cNvPicPr>
          <p:nvPr/>
        </p:nvPicPr>
        <p:blipFill>
          <a:blip r:embed="rId2"/>
          <a:stretch>
            <a:fillRect/>
          </a:stretch>
        </p:blipFill>
        <p:spPr>
          <a:xfrm>
            <a:off x="543053" y="5369891"/>
            <a:ext cx="179685" cy="143669"/>
          </a:xfrm>
          <a:prstGeom prst="rect">
            <a:avLst/>
          </a:prstGeom>
        </p:spPr>
      </p:pic>
      <p:sp>
        <p:nvSpPr>
          <p:cNvPr id="18" name="Text 14"/>
          <p:cNvSpPr/>
          <p:nvPr/>
        </p:nvSpPr>
        <p:spPr>
          <a:xfrm>
            <a:off x="866407" y="5308871"/>
            <a:ext cx="6003032" cy="404813"/>
          </a:xfrm>
          <a:prstGeom prst="rect">
            <a:avLst/>
          </a:prstGeom>
          <a:noFill/>
          <a:ln/>
        </p:spPr>
        <p:txBody>
          <a:bodyPr wrap="square" lIns="0" tIns="0" rIns="0" bIns="0" rtlCol="0" anchor="t"/>
          <a:lstStyle/>
          <a:p>
            <a:pPr defTabSz="761970">
              <a:lnSpc>
                <a:spcPts val="1583"/>
              </a:lnSpc>
            </a:pPr>
            <a:r>
              <a:rPr lang="en-US" sz="1125" b="1" dirty="0">
                <a:solidFill>
                  <a:srgbClr val="000000"/>
                </a:solidFill>
                <a:latin typeface="Inter" pitchFamily="34" charset="0"/>
                <a:ea typeface="Inter" pitchFamily="34" charset="-122"/>
                <a:cs typeface="Inter" pitchFamily="34" charset="-120"/>
              </a:rPr>
              <a:t>Key Takeaway:</a:t>
            </a:r>
            <a:r>
              <a:rPr lang="en-US" sz="1125" dirty="0">
                <a:solidFill>
                  <a:srgbClr val="000000"/>
                </a:solidFill>
                <a:latin typeface="Inter" pitchFamily="34" charset="0"/>
                <a:ea typeface="Inter" pitchFamily="34" charset="-122"/>
                <a:cs typeface="Inter" pitchFamily="34" charset="-120"/>
              </a:rPr>
              <a:t> MGM implemented enhanced security protocols and multi-factor authentication across all systems, investing heavily in rebuilding security infrastructure.</a:t>
            </a:r>
            <a:endParaRPr lang="en-US" sz="1125" dirty="0">
              <a:solidFill>
                <a:prstClr val="black"/>
              </a:solidFill>
              <a:latin typeface="Calibri" panose="020F0502020204030204"/>
            </a:endParaRPr>
          </a:p>
        </p:txBody>
      </p:sp>
      <p:pic>
        <p:nvPicPr>
          <p:cNvPr id="19"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20" name="Shape 13">
            <a:extLst>
              <a:ext uri="{FF2B5EF4-FFF2-40B4-BE49-F238E27FC236}">
                <a16:creationId xmlns:a16="http://schemas.microsoft.com/office/drawing/2014/main" id="{3F91E8D5-C070-78C2-348B-14B215B0BFED}"/>
              </a:ext>
            </a:extLst>
          </p:cNvPr>
          <p:cNvSpPr/>
          <p:nvPr/>
        </p:nvSpPr>
        <p:spPr>
          <a:xfrm>
            <a:off x="399386" y="4152086"/>
            <a:ext cx="6613723" cy="720229"/>
          </a:xfrm>
          <a:prstGeom prst="roundRect">
            <a:avLst>
              <a:gd name="adj" fmla="val 8384"/>
            </a:avLst>
          </a:prstGeom>
          <a:solidFill>
            <a:srgbClr val="C7C9EA"/>
          </a:solidFill>
          <a:ln/>
        </p:spPr>
        <p:txBody>
          <a:bodyPr/>
          <a:lstStyle/>
          <a:p>
            <a:endParaRPr lang="en-US" dirty="0"/>
          </a:p>
        </p:txBody>
      </p:sp>
      <p:sp>
        <p:nvSpPr>
          <p:cNvPr id="21" name="Text 14">
            <a:extLst>
              <a:ext uri="{FF2B5EF4-FFF2-40B4-BE49-F238E27FC236}">
                <a16:creationId xmlns:a16="http://schemas.microsoft.com/office/drawing/2014/main" id="{6382D981-E990-1261-2CC0-71400F9436A1}"/>
              </a:ext>
            </a:extLst>
          </p:cNvPr>
          <p:cNvSpPr/>
          <p:nvPr/>
        </p:nvSpPr>
        <p:spPr>
          <a:xfrm>
            <a:off x="611461" y="4193292"/>
            <a:ext cx="6234366" cy="404813"/>
          </a:xfrm>
          <a:prstGeom prst="rect">
            <a:avLst/>
          </a:prstGeom>
          <a:noFill/>
          <a:ln/>
        </p:spPr>
        <p:txBody>
          <a:bodyPr wrap="square" lIns="0" tIns="0" rIns="0" bIns="0" rtlCol="0" anchor="t"/>
          <a:lstStyle/>
          <a:p>
            <a:r>
              <a:rPr lang="en-US" sz="1200" b="1" dirty="0">
                <a:effectLst/>
              </a:rPr>
              <a:t>Outcome &amp; Lessons </a:t>
            </a:r>
            <a:r>
              <a:rPr lang="en-US" sz="1125" b="1" dirty="0">
                <a:solidFill>
                  <a:srgbClr val="000000"/>
                </a:solidFill>
                <a:latin typeface="Inter" pitchFamily="34" charset="0"/>
                <a:ea typeface="Inter" pitchFamily="34" charset="-122"/>
                <a:cs typeface="Inter" pitchFamily="34" charset="-120"/>
              </a:rPr>
              <a:t>:</a:t>
            </a:r>
            <a:r>
              <a:rPr lang="en-US" sz="1125" dirty="0">
                <a:solidFill>
                  <a:srgbClr val="000000"/>
                </a:solidFill>
                <a:latin typeface="Inter" pitchFamily="34" charset="0"/>
                <a:ea typeface="Inter" pitchFamily="34" charset="-122"/>
                <a:cs typeface="Inter" pitchFamily="34" charset="-120"/>
              </a:rPr>
              <a:t> </a:t>
            </a:r>
            <a:r>
              <a:rPr lang="en-US" sz="1200" dirty="0"/>
              <a:t>MGM refused to pay the ransom  and  The incident highlighted critical gaps in identity management (A.5.16), authentication controls (A.8.5), privileged access management (A.8.2), and incident response capabilities (A.5.24-A.5.27)</a:t>
            </a:r>
          </a:p>
          <a:p>
            <a:pPr defTabSz="761970">
              <a:lnSpc>
                <a:spcPts val="1583"/>
              </a:lnSpc>
            </a:pPr>
            <a:endParaRPr lang="en-US" sz="1125" dirty="0">
              <a:solidFill>
                <a:prstClr val="black"/>
              </a:solidFill>
              <a:latin typeface="Calibri" panose="020F0502020204030204"/>
            </a:endParaRPr>
          </a:p>
        </p:txBody>
      </p:sp>
    </p:spTree>
    <p:extLst>
      <p:ext uri="{BB962C8B-B14F-4D97-AF65-F5344CB8AC3E}">
        <p14:creationId xmlns:p14="http://schemas.microsoft.com/office/powerpoint/2010/main" val="3825099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C2ADE-50B3-99ED-A15A-DF1AB1845B05}"/>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5E9B526-0ED3-3142-5741-5AC96B055AE1}"/>
              </a:ext>
            </a:extLst>
          </p:cNvPr>
          <p:cNvSpPr/>
          <p:nvPr/>
        </p:nvSpPr>
        <p:spPr>
          <a:xfrm>
            <a:off x="641946" y="516037"/>
            <a:ext cx="6211689" cy="372567"/>
          </a:xfrm>
          <a:prstGeom prst="rect">
            <a:avLst/>
          </a:prstGeom>
          <a:noFill/>
          <a:ln/>
        </p:spPr>
        <p:txBody>
          <a:bodyPr wrap="none" lIns="0" tIns="0" rIns="0" bIns="0" rtlCol="0" anchor="t"/>
          <a:lstStyle/>
          <a:p>
            <a:pPr defTabSz="761970">
              <a:lnSpc>
                <a:spcPts val="2917"/>
              </a:lnSpc>
            </a:pPr>
            <a:r>
              <a:rPr lang="en-US" sz="2333" dirty="0">
                <a:solidFill>
                  <a:srgbClr val="484237"/>
                </a:solidFill>
                <a:latin typeface="Gelasio Semi Bold" pitchFamily="34" charset="0"/>
                <a:ea typeface="Gelasio Semi Bold" pitchFamily="34" charset="-122"/>
                <a:cs typeface="Gelasio Semi Bold" pitchFamily="34" charset="-120"/>
              </a:rPr>
              <a:t>AcmeTech – ISO 27001 Program Overview</a:t>
            </a:r>
            <a:endParaRPr lang="en-US" sz="2333" dirty="0">
              <a:solidFill>
                <a:prstClr val="black"/>
              </a:solidFill>
              <a:latin typeface="Calibri" panose="020F0502020204030204"/>
            </a:endParaRPr>
          </a:p>
        </p:txBody>
      </p:sp>
      <p:sp>
        <p:nvSpPr>
          <p:cNvPr id="3" name="Text 1">
            <a:extLst>
              <a:ext uri="{FF2B5EF4-FFF2-40B4-BE49-F238E27FC236}">
                <a16:creationId xmlns:a16="http://schemas.microsoft.com/office/drawing/2014/main" id="{DB98426E-9A95-345B-6366-5FCDB238BDE7}"/>
              </a:ext>
            </a:extLst>
          </p:cNvPr>
          <p:cNvSpPr/>
          <p:nvPr/>
        </p:nvSpPr>
        <p:spPr>
          <a:xfrm>
            <a:off x="641946" y="1038919"/>
            <a:ext cx="10908109" cy="311150"/>
          </a:xfrm>
          <a:prstGeom prst="rect">
            <a:avLst/>
          </a:prstGeom>
          <a:noFill/>
          <a:ln/>
        </p:spPr>
        <p:txBody>
          <a:bodyPr wrap="square" lIns="0" tIns="0" rIns="0" bIns="0" rtlCol="0" anchor="t"/>
          <a:lstStyle/>
          <a:p>
            <a:pPr defTabSz="761970">
              <a:lnSpc>
                <a:spcPts val="1208"/>
              </a:lnSpc>
            </a:pPr>
            <a:r>
              <a:rPr lang="en-US" sz="917" dirty="0">
                <a:solidFill>
                  <a:srgbClr val="746558"/>
                </a:solidFill>
                <a:latin typeface="Gelasio" pitchFamily="34" charset="0"/>
                <a:ea typeface="Gelasio" pitchFamily="34" charset="-122"/>
                <a:cs typeface="Gelasio" pitchFamily="34" charset="-120"/>
              </a:rPr>
              <a:t>AcmeTech, a leading technology organization, is embarking on a critical journey to implement the ISO/IEC 27001 Information Security Management System (ISMS). This initiative aims to fortify our information security posture and achieve global certification.</a:t>
            </a:r>
            <a:endParaRPr lang="en-US" sz="917" dirty="0">
              <a:solidFill>
                <a:prstClr val="black"/>
              </a:solidFill>
              <a:latin typeface="Calibri" panose="020F0502020204030204"/>
            </a:endParaRPr>
          </a:p>
        </p:txBody>
      </p:sp>
      <p:sp>
        <p:nvSpPr>
          <p:cNvPr id="4" name="Shape 2">
            <a:extLst>
              <a:ext uri="{FF2B5EF4-FFF2-40B4-BE49-F238E27FC236}">
                <a16:creationId xmlns:a16="http://schemas.microsoft.com/office/drawing/2014/main" id="{4DC8649D-0C3F-634B-435D-3E8BE932B931}"/>
              </a:ext>
            </a:extLst>
          </p:cNvPr>
          <p:cNvSpPr/>
          <p:nvPr/>
        </p:nvSpPr>
        <p:spPr>
          <a:xfrm>
            <a:off x="641946" y="1434603"/>
            <a:ext cx="10908109" cy="1429443"/>
          </a:xfrm>
          <a:prstGeom prst="roundRect">
            <a:avLst>
              <a:gd name="adj" fmla="val 2500"/>
            </a:avLst>
          </a:prstGeom>
          <a:solidFill>
            <a:srgbClr val="F9F6F0"/>
          </a:solidFill>
          <a:ln w="15240">
            <a:solidFill>
              <a:srgbClr val="D4CEC3"/>
            </a:solidFill>
            <a:prstDash val="solid"/>
          </a:ln>
        </p:spPr>
        <p:txBody>
          <a:bodyPr/>
          <a:lstStyle/>
          <a:p>
            <a:endParaRPr lang="en-US" dirty="0"/>
          </a:p>
        </p:txBody>
      </p:sp>
      <p:sp>
        <p:nvSpPr>
          <p:cNvPr id="5" name="Shape 3">
            <a:extLst>
              <a:ext uri="{FF2B5EF4-FFF2-40B4-BE49-F238E27FC236}">
                <a16:creationId xmlns:a16="http://schemas.microsoft.com/office/drawing/2014/main" id="{43534C14-F7EA-8A31-3FDA-B13D725BE58A}"/>
              </a:ext>
            </a:extLst>
          </p:cNvPr>
          <p:cNvSpPr/>
          <p:nvPr/>
        </p:nvSpPr>
        <p:spPr>
          <a:xfrm>
            <a:off x="654645" y="1447304"/>
            <a:ext cx="476845" cy="1416742"/>
          </a:xfrm>
          <a:prstGeom prst="roundRect">
            <a:avLst>
              <a:gd name="adj" fmla="val 554"/>
            </a:avLst>
          </a:prstGeom>
          <a:solidFill>
            <a:srgbClr val="EEE8DD"/>
          </a:solidFill>
          <a:ln/>
        </p:spPr>
        <p:txBody>
          <a:bodyPr/>
          <a:lstStyle/>
          <a:p>
            <a:endParaRPr lang="en-US"/>
          </a:p>
        </p:txBody>
      </p:sp>
      <p:sp>
        <p:nvSpPr>
          <p:cNvPr id="6" name="Text 4">
            <a:extLst>
              <a:ext uri="{FF2B5EF4-FFF2-40B4-BE49-F238E27FC236}">
                <a16:creationId xmlns:a16="http://schemas.microsoft.com/office/drawing/2014/main" id="{07F3C1B9-FAA6-6BA2-2F21-77D8063E633A}"/>
              </a:ext>
            </a:extLst>
          </p:cNvPr>
          <p:cNvSpPr/>
          <p:nvPr/>
        </p:nvSpPr>
        <p:spPr>
          <a:xfrm>
            <a:off x="803670" y="2043905"/>
            <a:ext cx="178793" cy="223540"/>
          </a:xfrm>
          <a:prstGeom prst="rect">
            <a:avLst/>
          </a:prstGeom>
          <a:noFill/>
          <a:ln/>
        </p:spPr>
        <p:txBody>
          <a:bodyPr wrap="none" lIns="0" tIns="0" rIns="0" bIns="0" rtlCol="0" anchor="t"/>
          <a:lstStyle/>
          <a:p>
            <a:pPr defTabSz="761970">
              <a:lnSpc>
                <a:spcPts val="1375"/>
              </a:lnSpc>
            </a:pPr>
            <a:r>
              <a:rPr lang="en-US" sz="1375" dirty="0">
                <a:solidFill>
                  <a:srgbClr val="746558"/>
                </a:solidFill>
                <a:latin typeface="Gelasio Semi Bold" pitchFamily="34" charset="0"/>
                <a:ea typeface="Gelasio Semi Bold" pitchFamily="34" charset="-122"/>
                <a:cs typeface="Gelasio Semi Bold" pitchFamily="34" charset="-120"/>
              </a:rPr>
              <a:t>1</a:t>
            </a:r>
            <a:endParaRPr lang="en-US" sz="1375" dirty="0">
              <a:solidFill>
                <a:prstClr val="black"/>
              </a:solidFill>
              <a:latin typeface="Calibri" panose="020F0502020204030204"/>
            </a:endParaRPr>
          </a:p>
        </p:txBody>
      </p:sp>
      <p:sp>
        <p:nvSpPr>
          <p:cNvPr id="7" name="Text 5">
            <a:extLst>
              <a:ext uri="{FF2B5EF4-FFF2-40B4-BE49-F238E27FC236}">
                <a16:creationId xmlns:a16="http://schemas.microsoft.com/office/drawing/2014/main" id="{78671298-DEFF-BA17-BF43-90D4A982AC84}"/>
              </a:ext>
            </a:extLst>
          </p:cNvPr>
          <p:cNvSpPr/>
          <p:nvPr/>
        </p:nvSpPr>
        <p:spPr>
          <a:xfrm>
            <a:off x="1234975" y="1467885"/>
            <a:ext cx="2324993" cy="186233"/>
          </a:xfrm>
          <a:prstGeom prst="rect">
            <a:avLst/>
          </a:prstGeom>
          <a:noFill/>
          <a:ln/>
        </p:spPr>
        <p:txBody>
          <a:bodyPr wrap="none" lIns="0" tIns="0" rIns="0" bIns="0" rtlCol="0" anchor="t"/>
          <a:lstStyle/>
          <a:p>
            <a:pPr defTabSz="761970">
              <a:lnSpc>
                <a:spcPts val="1458"/>
              </a:lnSpc>
            </a:pPr>
            <a:r>
              <a:rPr lang="en-US" sz="1167" dirty="0">
                <a:solidFill>
                  <a:srgbClr val="746558"/>
                </a:solidFill>
                <a:latin typeface="Gelasio Semi Bold" pitchFamily="34" charset="0"/>
                <a:ea typeface="Gelasio Semi Bold" pitchFamily="34" charset="-122"/>
                <a:cs typeface="Gelasio Semi Bold" pitchFamily="34" charset="-120"/>
              </a:rPr>
              <a:t>Organizational Context &amp; Scope</a:t>
            </a:r>
            <a:endParaRPr lang="en-US" sz="1167" dirty="0">
              <a:solidFill>
                <a:prstClr val="black"/>
              </a:solidFill>
              <a:latin typeface="Calibri" panose="020F0502020204030204"/>
            </a:endParaRPr>
          </a:p>
        </p:txBody>
      </p:sp>
      <p:sp>
        <p:nvSpPr>
          <p:cNvPr id="8" name="Text 6">
            <a:extLst>
              <a:ext uri="{FF2B5EF4-FFF2-40B4-BE49-F238E27FC236}">
                <a16:creationId xmlns:a16="http://schemas.microsoft.com/office/drawing/2014/main" id="{A4CAB5EB-EED7-359A-8FD1-3701E0E11322}"/>
              </a:ext>
            </a:extLst>
          </p:cNvPr>
          <p:cNvSpPr/>
          <p:nvPr/>
        </p:nvSpPr>
        <p:spPr>
          <a:xfrm>
            <a:off x="1234975" y="1746363"/>
            <a:ext cx="10211594" cy="155575"/>
          </a:xfrm>
          <a:prstGeom prst="rect">
            <a:avLst/>
          </a:prstGeom>
          <a:noFill/>
          <a:ln/>
        </p:spPr>
        <p:txBody>
          <a:bodyPr wrap="none" lIns="0" tIns="0" rIns="0" bIns="0" rtlCol="0" anchor="t"/>
          <a:lstStyle/>
          <a:p>
            <a:r>
              <a:rPr lang="en-US" sz="1000" b="1" dirty="0"/>
              <a:t>Organization:</a:t>
            </a:r>
            <a:r>
              <a:rPr lang="en-US" sz="1000" dirty="0"/>
              <a:t> AcmeTech Solutions Pvt Ltd</a:t>
            </a:r>
          </a:p>
          <a:p>
            <a:r>
              <a:rPr lang="en-US" sz="1000" b="1" dirty="0"/>
              <a:t>Industry:</a:t>
            </a:r>
            <a:r>
              <a:rPr lang="en-US" sz="1000" dirty="0"/>
              <a:t> IT/SaaS Services</a:t>
            </a:r>
          </a:p>
          <a:p>
            <a:r>
              <a:rPr lang="en-US" sz="1000" b="1" dirty="0"/>
              <a:t>Business Model:</a:t>
            </a:r>
            <a:r>
              <a:rPr lang="en-US" sz="1000" dirty="0"/>
              <a:t> SaaS product development and technical support services for SME clients</a:t>
            </a:r>
          </a:p>
          <a:p>
            <a:r>
              <a:rPr lang="en-US" sz="1000" b="1" dirty="0"/>
              <a:t>Workforce:</a:t>
            </a:r>
            <a:r>
              <a:rPr lang="en-US" sz="1000" dirty="0"/>
              <a:t> 55 employees operating in hybrid mode (office + remote)</a:t>
            </a:r>
          </a:p>
          <a:p>
            <a:r>
              <a:rPr lang="en-US" sz="1000" b="1" dirty="0"/>
              <a:t>Location:</a:t>
            </a:r>
            <a:r>
              <a:rPr lang="en-US" sz="1000" dirty="0"/>
              <a:t> Headquarters in Lucknow, Uttar Pradesh, India</a:t>
            </a:r>
          </a:p>
          <a:p>
            <a:r>
              <a:rPr lang="en-US" sz="1000" b="1" dirty="0"/>
              <a:t>Technology Stack:</a:t>
            </a:r>
            <a:r>
              <a:rPr lang="en-US" sz="1000" dirty="0"/>
              <a:t> AWS cloud infrastructure (Mumbai region), Microsoft 365 for productivity</a:t>
            </a:r>
          </a:p>
          <a:p>
            <a:r>
              <a:rPr lang="en-US" sz="1000" b="1" dirty="0"/>
              <a:t>Market Position:</a:t>
            </a:r>
            <a:r>
              <a:rPr lang="en-US" sz="1000" dirty="0"/>
              <a:t> Growing technology provider serving Indian SME segment</a:t>
            </a:r>
          </a:p>
        </p:txBody>
      </p:sp>
      <p:sp>
        <p:nvSpPr>
          <p:cNvPr id="34" name="Text 32">
            <a:extLst>
              <a:ext uri="{FF2B5EF4-FFF2-40B4-BE49-F238E27FC236}">
                <a16:creationId xmlns:a16="http://schemas.microsoft.com/office/drawing/2014/main" id="{D2E7BA0E-4B56-AAB0-F43C-94EA70987468}"/>
              </a:ext>
            </a:extLst>
          </p:cNvPr>
          <p:cNvSpPr/>
          <p:nvPr/>
        </p:nvSpPr>
        <p:spPr>
          <a:xfrm>
            <a:off x="641946" y="6186289"/>
            <a:ext cx="10908109" cy="155575"/>
          </a:xfrm>
          <a:prstGeom prst="rect">
            <a:avLst/>
          </a:prstGeom>
          <a:noFill/>
          <a:ln/>
        </p:spPr>
        <p:txBody>
          <a:bodyPr wrap="none" lIns="0" tIns="0" rIns="0" bIns="0" rtlCol="0" anchor="t"/>
          <a:lstStyle/>
          <a:p>
            <a:pPr defTabSz="761970">
              <a:lnSpc>
                <a:spcPts val="1208"/>
              </a:lnSpc>
            </a:pPr>
            <a:r>
              <a:rPr lang="en-US" sz="917" dirty="0">
                <a:solidFill>
                  <a:srgbClr val="746558"/>
                </a:solidFill>
                <a:latin typeface="Gelasio" pitchFamily="34" charset="0"/>
                <a:ea typeface="Gelasio" pitchFamily="34" charset="-122"/>
                <a:cs typeface="Gelasio" pitchFamily="34" charset="-120"/>
              </a:rPr>
              <a:t>Our objective is clear: to evaluate our readiness for ISO 27001 certification, pinpoint key gaps, and identify crucial areas for improvement.</a:t>
            </a:r>
            <a:endParaRPr lang="en-US" sz="917" dirty="0">
              <a:solidFill>
                <a:prstClr val="black"/>
              </a:solidFill>
              <a:latin typeface="Calibri" panose="020F0502020204030204"/>
            </a:endParaRPr>
          </a:p>
        </p:txBody>
      </p:sp>
      <p:sp>
        <p:nvSpPr>
          <p:cNvPr id="36" name="TextBox 35">
            <a:extLst>
              <a:ext uri="{FF2B5EF4-FFF2-40B4-BE49-F238E27FC236}">
                <a16:creationId xmlns:a16="http://schemas.microsoft.com/office/drawing/2014/main" id="{DBF8891D-7F33-ED9B-B478-27A32F6FC50A}"/>
              </a:ext>
            </a:extLst>
          </p:cNvPr>
          <p:cNvSpPr txBox="1"/>
          <p:nvPr/>
        </p:nvSpPr>
        <p:spPr>
          <a:xfrm>
            <a:off x="6479122" y="1481232"/>
            <a:ext cx="4630993" cy="1554272"/>
          </a:xfrm>
          <a:prstGeom prst="rect">
            <a:avLst/>
          </a:prstGeom>
          <a:noFill/>
        </p:spPr>
        <p:txBody>
          <a:bodyPr wrap="square" rtlCol="0">
            <a:spAutoFit/>
          </a:bodyPr>
          <a:lstStyle/>
          <a:p>
            <a:r>
              <a:rPr lang="en-US" sz="1100" dirty="0"/>
              <a:t>Key Business Drivers for ISO 27001 Certification</a:t>
            </a:r>
          </a:p>
          <a:p>
            <a:endParaRPr lang="en-US" sz="1100" dirty="0"/>
          </a:p>
          <a:p>
            <a:pPr marL="171450" indent="-171450">
              <a:buFont typeface="Arial" panose="020B0604020202020204" pitchFamily="34" charset="0"/>
              <a:buChar char="•"/>
            </a:pPr>
            <a:r>
              <a:rPr lang="en-US" sz="1100" b="1" dirty="0">
                <a:solidFill>
                  <a:srgbClr val="111827"/>
                </a:solidFill>
                <a:latin typeface="ui-sans-serif"/>
              </a:rPr>
              <a:t>Customer Requirements adherence,</a:t>
            </a:r>
            <a:r>
              <a:rPr lang="en-US" sz="1100" b="1" dirty="0"/>
              <a:t> </a:t>
            </a:r>
          </a:p>
          <a:p>
            <a:pPr marL="171450" indent="-171450">
              <a:buFont typeface="Arial" panose="020B0604020202020204" pitchFamily="34" charset="0"/>
              <a:buChar char="•"/>
            </a:pPr>
            <a:r>
              <a:rPr lang="en-US" sz="1100" b="1" dirty="0">
                <a:solidFill>
                  <a:srgbClr val="111827"/>
                </a:solidFill>
                <a:latin typeface="ui-sans-serif"/>
              </a:rPr>
              <a:t>Regulatory Compliance, </a:t>
            </a:r>
          </a:p>
          <a:p>
            <a:pPr marL="171450" indent="-171450">
              <a:buFont typeface="Arial" panose="020B0604020202020204" pitchFamily="34" charset="0"/>
              <a:buChar char="•"/>
            </a:pPr>
            <a:r>
              <a:rPr lang="en-US" sz="1100" b="1" dirty="0">
                <a:solidFill>
                  <a:srgbClr val="111827"/>
                </a:solidFill>
                <a:latin typeface="ui-sans-serif"/>
              </a:rPr>
              <a:t>Competitive Differentiation, </a:t>
            </a:r>
          </a:p>
          <a:p>
            <a:pPr marL="171450" indent="-171450">
              <a:buFont typeface="Arial" panose="020B0604020202020204" pitchFamily="34" charset="0"/>
              <a:buChar char="•"/>
            </a:pPr>
            <a:r>
              <a:rPr lang="en-US" sz="1100" b="1" dirty="0">
                <a:solidFill>
                  <a:srgbClr val="111827"/>
                </a:solidFill>
                <a:latin typeface="ui-sans-serif"/>
              </a:rPr>
              <a:t>Risk Management Maturity, </a:t>
            </a:r>
          </a:p>
          <a:p>
            <a:pPr marL="171450" indent="-171450">
              <a:buFont typeface="Arial" panose="020B0604020202020204" pitchFamily="34" charset="0"/>
              <a:buChar char="•"/>
            </a:pPr>
            <a:r>
              <a:rPr lang="en-US" sz="1100" b="1" dirty="0">
                <a:solidFill>
                  <a:srgbClr val="111827"/>
                </a:solidFill>
                <a:latin typeface="ui-sans-serif"/>
              </a:rPr>
              <a:t>Operational Efficiency:</a:t>
            </a:r>
            <a:endParaRPr lang="en-US" sz="1100" b="1" dirty="0"/>
          </a:p>
          <a:p>
            <a:endParaRPr lang="en-US" dirty="0"/>
          </a:p>
        </p:txBody>
      </p:sp>
      <p:grpSp>
        <p:nvGrpSpPr>
          <p:cNvPr id="39" name="Group 38">
            <a:extLst>
              <a:ext uri="{FF2B5EF4-FFF2-40B4-BE49-F238E27FC236}">
                <a16:creationId xmlns:a16="http://schemas.microsoft.com/office/drawing/2014/main" id="{55429548-3123-CF21-3137-1AF5250A4ECB}"/>
              </a:ext>
            </a:extLst>
          </p:cNvPr>
          <p:cNvGrpSpPr/>
          <p:nvPr/>
        </p:nvGrpSpPr>
        <p:grpSpPr>
          <a:xfrm>
            <a:off x="641945" y="2956291"/>
            <a:ext cx="10908109" cy="1429443"/>
            <a:chOff x="641945" y="2956291"/>
            <a:chExt cx="10908109" cy="1429443"/>
          </a:xfrm>
        </p:grpSpPr>
        <p:sp>
          <p:nvSpPr>
            <p:cNvPr id="35" name="Shape 2">
              <a:extLst>
                <a:ext uri="{FF2B5EF4-FFF2-40B4-BE49-F238E27FC236}">
                  <a16:creationId xmlns:a16="http://schemas.microsoft.com/office/drawing/2014/main" id="{8BE12617-D8C9-9E22-7901-C31E0DE8A2CD}"/>
                </a:ext>
              </a:extLst>
            </p:cNvPr>
            <p:cNvSpPr/>
            <p:nvPr/>
          </p:nvSpPr>
          <p:spPr>
            <a:xfrm>
              <a:off x="641945" y="2956291"/>
              <a:ext cx="10908109" cy="1429443"/>
            </a:xfrm>
            <a:prstGeom prst="roundRect">
              <a:avLst>
                <a:gd name="adj" fmla="val 2500"/>
              </a:avLst>
            </a:prstGeom>
            <a:solidFill>
              <a:srgbClr val="F9F6F0"/>
            </a:solidFill>
            <a:ln w="15240">
              <a:solidFill>
                <a:srgbClr val="D4CEC3"/>
              </a:solidFill>
              <a:prstDash val="solid"/>
            </a:ln>
          </p:spPr>
          <p:txBody>
            <a:bodyPr/>
            <a:lstStyle/>
            <a:p>
              <a:endParaRPr lang="en-US" dirty="0"/>
            </a:p>
          </p:txBody>
        </p:sp>
        <p:sp>
          <p:nvSpPr>
            <p:cNvPr id="37" name="Shape 3">
              <a:extLst>
                <a:ext uri="{FF2B5EF4-FFF2-40B4-BE49-F238E27FC236}">
                  <a16:creationId xmlns:a16="http://schemas.microsoft.com/office/drawing/2014/main" id="{DCEFF754-A6FE-1C60-A6E0-9ACBE257EEA6}"/>
                </a:ext>
              </a:extLst>
            </p:cNvPr>
            <p:cNvSpPr/>
            <p:nvPr/>
          </p:nvSpPr>
          <p:spPr>
            <a:xfrm>
              <a:off x="654643" y="2968992"/>
              <a:ext cx="476845" cy="1416742"/>
            </a:xfrm>
            <a:prstGeom prst="roundRect">
              <a:avLst>
                <a:gd name="adj" fmla="val 554"/>
              </a:avLst>
            </a:prstGeom>
            <a:solidFill>
              <a:srgbClr val="EEE8DD"/>
            </a:solidFill>
            <a:ln/>
          </p:spPr>
          <p:txBody>
            <a:bodyPr/>
            <a:lstStyle/>
            <a:p>
              <a:endParaRPr lang="en-US"/>
            </a:p>
          </p:txBody>
        </p:sp>
      </p:grpSp>
      <p:sp>
        <p:nvSpPr>
          <p:cNvPr id="38" name="Text 4">
            <a:extLst>
              <a:ext uri="{FF2B5EF4-FFF2-40B4-BE49-F238E27FC236}">
                <a16:creationId xmlns:a16="http://schemas.microsoft.com/office/drawing/2014/main" id="{8E90DFC5-493E-C049-D822-A71C9E9C9599}"/>
              </a:ext>
            </a:extLst>
          </p:cNvPr>
          <p:cNvSpPr/>
          <p:nvPr/>
        </p:nvSpPr>
        <p:spPr>
          <a:xfrm>
            <a:off x="812741" y="3479608"/>
            <a:ext cx="178793" cy="223540"/>
          </a:xfrm>
          <a:prstGeom prst="rect">
            <a:avLst/>
          </a:prstGeom>
          <a:noFill/>
          <a:ln/>
        </p:spPr>
        <p:txBody>
          <a:bodyPr wrap="none" lIns="0" tIns="0" rIns="0" bIns="0" rtlCol="0" anchor="t"/>
          <a:lstStyle/>
          <a:p>
            <a:pPr defTabSz="761970">
              <a:lnSpc>
                <a:spcPts val="1375"/>
              </a:lnSpc>
            </a:pPr>
            <a:r>
              <a:rPr lang="en-US" sz="1375" dirty="0">
                <a:solidFill>
                  <a:srgbClr val="746558"/>
                </a:solidFill>
                <a:latin typeface="Gelasio Semi Bold" pitchFamily="34" charset="0"/>
                <a:ea typeface="Gelasio Semi Bold" pitchFamily="34" charset="-122"/>
                <a:cs typeface="Gelasio Semi Bold" pitchFamily="34" charset="-120"/>
              </a:rPr>
              <a:t>2</a:t>
            </a:r>
            <a:endParaRPr lang="en-US" sz="1375" dirty="0">
              <a:solidFill>
                <a:prstClr val="black"/>
              </a:solidFill>
              <a:latin typeface="Calibri" panose="020F0502020204030204"/>
            </a:endParaRPr>
          </a:p>
        </p:txBody>
      </p:sp>
      <p:sp>
        <p:nvSpPr>
          <p:cNvPr id="42" name="TextBox 41">
            <a:extLst>
              <a:ext uri="{FF2B5EF4-FFF2-40B4-BE49-F238E27FC236}">
                <a16:creationId xmlns:a16="http://schemas.microsoft.com/office/drawing/2014/main" id="{73C87356-C064-DF7F-A168-1530AEF4CB4B}"/>
              </a:ext>
            </a:extLst>
          </p:cNvPr>
          <p:cNvSpPr txBox="1"/>
          <p:nvPr/>
        </p:nvSpPr>
        <p:spPr>
          <a:xfrm>
            <a:off x="1144186" y="3220246"/>
            <a:ext cx="4566057" cy="1107996"/>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Basic antivirus protection on approximately 70% of endpoints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VPN access for remote workers (without mandatory MFA)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AWS security groups for network-level access control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Daily backups to S3 (single region)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SPF/DKIM/DMARC email </a:t>
            </a:r>
            <a:r>
              <a:rPr lang="en-US" sz="1100" dirty="0">
                <a:solidFill>
                  <a:prstClr val="black"/>
                </a:solidFill>
                <a:latin typeface="Aptos" panose="02110004020202020204"/>
              </a:rPr>
              <a:t>authentication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Ad-hoc security training (54.5% employee coverage)</a:t>
            </a:r>
          </a:p>
        </p:txBody>
      </p:sp>
      <p:sp>
        <p:nvSpPr>
          <p:cNvPr id="43" name="Text 5">
            <a:extLst>
              <a:ext uri="{FF2B5EF4-FFF2-40B4-BE49-F238E27FC236}">
                <a16:creationId xmlns:a16="http://schemas.microsoft.com/office/drawing/2014/main" id="{874E70E7-3B9D-70A8-484A-776C9E174257}"/>
              </a:ext>
            </a:extLst>
          </p:cNvPr>
          <p:cNvSpPr/>
          <p:nvPr/>
        </p:nvSpPr>
        <p:spPr>
          <a:xfrm>
            <a:off x="1234975" y="2976522"/>
            <a:ext cx="2324993" cy="186233"/>
          </a:xfrm>
          <a:prstGeom prst="rect">
            <a:avLst/>
          </a:prstGeom>
          <a:noFill/>
          <a:ln/>
        </p:spPr>
        <p:txBody>
          <a:bodyPr wrap="none" lIns="0" tIns="0" rIns="0" bIns="0" rtlCol="0" anchor="t"/>
          <a:lstStyle/>
          <a:p>
            <a:pPr defTabSz="761970">
              <a:lnSpc>
                <a:spcPts val="1458"/>
              </a:lnSpc>
            </a:pPr>
            <a:r>
              <a:rPr lang="en-US" sz="1167" dirty="0">
                <a:solidFill>
                  <a:srgbClr val="746558"/>
                </a:solidFill>
                <a:latin typeface="Gelasio Semi Bold" pitchFamily="34" charset="0"/>
                <a:ea typeface="Gelasio Semi Bold" pitchFamily="34" charset="-122"/>
              </a:rPr>
              <a:t>Current Security Posture</a:t>
            </a:r>
          </a:p>
        </p:txBody>
      </p:sp>
      <p:sp>
        <p:nvSpPr>
          <p:cNvPr id="44" name="TextBox 43">
            <a:extLst>
              <a:ext uri="{FF2B5EF4-FFF2-40B4-BE49-F238E27FC236}">
                <a16:creationId xmlns:a16="http://schemas.microsoft.com/office/drawing/2014/main" id="{26287B4C-63E4-838B-93FA-B33D6A9EEDFE}"/>
              </a:ext>
            </a:extLst>
          </p:cNvPr>
          <p:cNvSpPr txBox="1"/>
          <p:nvPr/>
        </p:nvSpPr>
        <p:spPr>
          <a:xfrm>
            <a:off x="6544058" y="3210325"/>
            <a:ext cx="4566057" cy="1107996"/>
          </a:xfrm>
          <a:prstGeom prst="rect">
            <a:avLst/>
          </a:prstGeom>
          <a:noFill/>
        </p:spPr>
        <p:txBody>
          <a:bodyPr wrap="square">
            <a:sp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Basic antivirus protection on approximately 70% of endpoints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VPN access for remote workers (without mandatory MFA)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AWS security groups for network-level access control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Daily backups to S3 (single region)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SPF/DKIM/DMARC email authentication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Ad-hoc security training (54.5% employee coverage)</a:t>
            </a:r>
          </a:p>
        </p:txBody>
      </p:sp>
      <p:sp>
        <p:nvSpPr>
          <p:cNvPr id="45" name="Text 5">
            <a:extLst>
              <a:ext uri="{FF2B5EF4-FFF2-40B4-BE49-F238E27FC236}">
                <a16:creationId xmlns:a16="http://schemas.microsoft.com/office/drawing/2014/main" id="{6EABA430-4B7C-111E-8F1F-1D0507816583}"/>
              </a:ext>
            </a:extLst>
          </p:cNvPr>
          <p:cNvSpPr/>
          <p:nvPr/>
        </p:nvSpPr>
        <p:spPr>
          <a:xfrm>
            <a:off x="6582607" y="3000488"/>
            <a:ext cx="2324993" cy="186233"/>
          </a:xfrm>
          <a:prstGeom prst="rect">
            <a:avLst/>
          </a:prstGeom>
          <a:noFill/>
          <a:ln/>
        </p:spPr>
        <p:txBody>
          <a:bodyPr wrap="none" lIns="0" tIns="0" rIns="0" bIns="0" rtlCol="0" anchor="t"/>
          <a:lstStyle/>
          <a:p>
            <a:pPr marR="0" lvl="0" indent="0" defTabSz="761970" fontAlgn="auto">
              <a:lnSpc>
                <a:spcPts val="1458"/>
              </a:lnSpc>
              <a:spcBef>
                <a:spcPts val="0"/>
              </a:spcBef>
              <a:spcAft>
                <a:spcPts val="0"/>
              </a:spcAft>
              <a:buClrTx/>
              <a:buSzTx/>
              <a:buFontTx/>
              <a:buNone/>
              <a:tabLst/>
              <a:defRPr/>
            </a:pPr>
            <a:r>
              <a:rPr lang="en-US" sz="1167" dirty="0">
                <a:solidFill>
                  <a:srgbClr val="746558"/>
                </a:solidFill>
                <a:latin typeface="Gelasio Semi Bold" pitchFamily="34" charset="0"/>
                <a:ea typeface="Gelasio Semi Bold" pitchFamily="34" charset="-122"/>
              </a:rPr>
              <a:t>Critical Gaps Identified:</a:t>
            </a:r>
          </a:p>
        </p:txBody>
      </p:sp>
      <p:sp>
        <p:nvSpPr>
          <p:cNvPr id="49" name="Shape 2">
            <a:extLst>
              <a:ext uri="{FF2B5EF4-FFF2-40B4-BE49-F238E27FC236}">
                <a16:creationId xmlns:a16="http://schemas.microsoft.com/office/drawing/2014/main" id="{1CE8DABB-9166-E182-D76F-ED95EC0C8043}"/>
              </a:ext>
            </a:extLst>
          </p:cNvPr>
          <p:cNvSpPr/>
          <p:nvPr/>
        </p:nvSpPr>
        <p:spPr>
          <a:xfrm>
            <a:off x="641944" y="4493142"/>
            <a:ext cx="10908109" cy="1429443"/>
          </a:xfrm>
          <a:prstGeom prst="roundRect">
            <a:avLst>
              <a:gd name="adj" fmla="val 2500"/>
            </a:avLst>
          </a:prstGeom>
          <a:solidFill>
            <a:srgbClr val="F9F6F0"/>
          </a:solidFill>
          <a:ln w="15240">
            <a:solidFill>
              <a:srgbClr val="D4CEC3"/>
            </a:solidFill>
            <a:prstDash val="solid"/>
          </a:ln>
        </p:spPr>
        <p:txBody>
          <a:bodyPr/>
          <a:lstStyle/>
          <a:p>
            <a:endParaRPr lang="en-US" dirty="0"/>
          </a:p>
        </p:txBody>
      </p:sp>
      <p:sp>
        <p:nvSpPr>
          <p:cNvPr id="50" name="Shape 3">
            <a:extLst>
              <a:ext uri="{FF2B5EF4-FFF2-40B4-BE49-F238E27FC236}">
                <a16:creationId xmlns:a16="http://schemas.microsoft.com/office/drawing/2014/main" id="{762B15FD-1B51-D1A9-B075-50621BAF8202}"/>
              </a:ext>
            </a:extLst>
          </p:cNvPr>
          <p:cNvSpPr/>
          <p:nvPr/>
        </p:nvSpPr>
        <p:spPr>
          <a:xfrm>
            <a:off x="667341" y="4505843"/>
            <a:ext cx="476845" cy="1416742"/>
          </a:xfrm>
          <a:prstGeom prst="roundRect">
            <a:avLst>
              <a:gd name="adj" fmla="val 554"/>
            </a:avLst>
          </a:prstGeom>
          <a:solidFill>
            <a:srgbClr val="EEE8DD"/>
          </a:solidFill>
          <a:ln/>
        </p:spPr>
        <p:txBody>
          <a:bodyPr/>
          <a:lstStyle/>
          <a:p>
            <a:endParaRPr lang="en-US"/>
          </a:p>
        </p:txBody>
      </p:sp>
      <p:sp>
        <p:nvSpPr>
          <p:cNvPr id="52" name="Text 5">
            <a:extLst>
              <a:ext uri="{FF2B5EF4-FFF2-40B4-BE49-F238E27FC236}">
                <a16:creationId xmlns:a16="http://schemas.microsoft.com/office/drawing/2014/main" id="{F3EE9D00-A57B-80A3-09ED-D9ACA9E80D98}"/>
              </a:ext>
            </a:extLst>
          </p:cNvPr>
          <p:cNvSpPr/>
          <p:nvPr/>
        </p:nvSpPr>
        <p:spPr>
          <a:xfrm>
            <a:off x="1234975" y="4541940"/>
            <a:ext cx="2324993" cy="186233"/>
          </a:xfrm>
          <a:prstGeom prst="rect">
            <a:avLst/>
          </a:prstGeom>
          <a:noFill/>
          <a:ln/>
        </p:spPr>
        <p:txBody>
          <a:bodyPr wrap="none" lIns="0" tIns="0" rIns="0" bIns="0" rtlCol="0" anchor="t"/>
          <a:lstStyle/>
          <a:p>
            <a:pPr defTabSz="761970">
              <a:lnSpc>
                <a:spcPts val="1458"/>
              </a:lnSpc>
            </a:pPr>
            <a:r>
              <a:rPr lang="en-US" sz="1167" dirty="0">
                <a:solidFill>
                  <a:srgbClr val="746558"/>
                </a:solidFill>
                <a:latin typeface="Gelasio Semi Bold" pitchFamily="34" charset="0"/>
                <a:ea typeface="Gelasio Semi Bold" pitchFamily="34" charset="-122"/>
              </a:rPr>
              <a:t>Assessment Methodology</a:t>
            </a:r>
          </a:p>
        </p:txBody>
      </p:sp>
      <p:sp>
        <p:nvSpPr>
          <p:cNvPr id="53" name="TextBox 52">
            <a:extLst>
              <a:ext uri="{FF2B5EF4-FFF2-40B4-BE49-F238E27FC236}">
                <a16:creationId xmlns:a16="http://schemas.microsoft.com/office/drawing/2014/main" id="{18CF289E-F3F9-5C10-9097-2B076DA3F23F}"/>
              </a:ext>
            </a:extLst>
          </p:cNvPr>
          <p:cNvSpPr txBox="1"/>
          <p:nvPr/>
        </p:nvSpPr>
        <p:spPr>
          <a:xfrm>
            <a:off x="1169583" y="4747956"/>
            <a:ext cx="9862211" cy="1107996"/>
          </a:xfrm>
          <a:prstGeom prst="rect">
            <a:avLst/>
          </a:prstGeom>
          <a:noFill/>
        </p:spPr>
        <p:txBody>
          <a:bodyPr wrap="square">
            <a:spAutoFit/>
          </a:bodyPr>
          <a:lstStyle/>
          <a:p>
            <a:r>
              <a:rPr lang="en-US" sz="1100" dirty="0"/>
              <a:t>The gap analysis employed a three-phase approach: </a:t>
            </a:r>
          </a:p>
          <a:p>
            <a:endParaRPr lang="en-US" sz="1100" b="0" i="0" dirty="0">
              <a:solidFill>
                <a:srgbClr val="020817"/>
              </a:solidFill>
              <a:effectLst/>
              <a:latin typeface="ui-sans-serif"/>
            </a:endParaRPr>
          </a:p>
          <a:p>
            <a:pPr marL="342900" indent="-342900">
              <a:buFont typeface="Arial" panose="020B0604020202020204" pitchFamily="34" charset="0"/>
              <a:buChar char="•"/>
            </a:pPr>
            <a:r>
              <a:rPr lang="en-US" sz="1100" dirty="0"/>
              <a:t>Document review of existing policies, procedures, and technical configurations; </a:t>
            </a:r>
          </a:p>
          <a:p>
            <a:pPr marL="342900" indent="-342900">
              <a:buFont typeface="Arial" panose="020B0604020202020204" pitchFamily="34" charset="0"/>
              <a:buChar char="•"/>
            </a:pPr>
            <a:r>
              <a:rPr lang="en-US" sz="1100" dirty="0"/>
              <a:t> Interviews with key stakeholders (CTO, IT Security Lead, HR, Operations etc); </a:t>
            </a:r>
          </a:p>
          <a:p>
            <a:pPr marL="342900" indent="-342900">
              <a:buFont typeface="Arial" panose="020B0604020202020204" pitchFamily="34" charset="0"/>
              <a:buChar char="•"/>
            </a:pPr>
            <a:r>
              <a:rPr lang="en-US" sz="1100" dirty="0"/>
              <a:t>Technical validation through system audits, log reviews, and configuration assessments. This comprehensive methodology ensured accurate identification of control gaps across all 93 Annex A controls.</a:t>
            </a:r>
          </a:p>
        </p:txBody>
      </p:sp>
      <p:sp>
        <p:nvSpPr>
          <p:cNvPr id="54" name="Text 4">
            <a:extLst>
              <a:ext uri="{FF2B5EF4-FFF2-40B4-BE49-F238E27FC236}">
                <a16:creationId xmlns:a16="http://schemas.microsoft.com/office/drawing/2014/main" id="{24D4C343-EB7E-A1E8-1BDB-34F86DEB4F50}"/>
              </a:ext>
            </a:extLst>
          </p:cNvPr>
          <p:cNvSpPr/>
          <p:nvPr/>
        </p:nvSpPr>
        <p:spPr>
          <a:xfrm>
            <a:off x="812741" y="5096093"/>
            <a:ext cx="178793" cy="223540"/>
          </a:xfrm>
          <a:prstGeom prst="rect">
            <a:avLst/>
          </a:prstGeom>
          <a:noFill/>
          <a:ln/>
        </p:spPr>
        <p:txBody>
          <a:bodyPr wrap="none" lIns="0" tIns="0" rIns="0" bIns="0" rtlCol="0" anchor="t"/>
          <a:lstStyle/>
          <a:p>
            <a:pPr defTabSz="761970">
              <a:lnSpc>
                <a:spcPts val="1375"/>
              </a:lnSpc>
            </a:pPr>
            <a:r>
              <a:rPr lang="en-US" sz="1375" dirty="0">
                <a:solidFill>
                  <a:srgbClr val="746558"/>
                </a:solidFill>
                <a:latin typeface="Gelasio Semi Bold" pitchFamily="34" charset="0"/>
                <a:ea typeface="Gelasio Semi Bold" pitchFamily="34" charset="-122"/>
                <a:cs typeface="Gelasio Semi Bold" pitchFamily="34" charset="-120"/>
              </a:rPr>
              <a:t>3</a:t>
            </a:r>
            <a:endParaRPr lang="en-US" sz="1375" dirty="0">
              <a:solidFill>
                <a:prstClr val="black"/>
              </a:solidFill>
              <a:latin typeface="Calibri" panose="020F0502020204030204"/>
            </a:endParaRPr>
          </a:p>
        </p:txBody>
      </p:sp>
    </p:spTree>
    <p:extLst>
      <p:ext uri="{BB962C8B-B14F-4D97-AF65-F5344CB8AC3E}">
        <p14:creationId xmlns:p14="http://schemas.microsoft.com/office/powerpoint/2010/main" val="2204383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4">
            <a:extLst>
              <a:ext uri="{FF2B5EF4-FFF2-40B4-BE49-F238E27FC236}">
                <a16:creationId xmlns:a16="http://schemas.microsoft.com/office/drawing/2014/main" id="{49E9FCE8-FC8F-549E-D4A3-9C8E19B166F0}"/>
              </a:ext>
            </a:extLst>
          </p:cNvPr>
          <p:cNvSpPr/>
          <p:nvPr/>
        </p:nvSpPr>
        <p:spPr>
          <a:xfrm>
            <a:off x="4752963" y="1533866"/>
            <a:ext cx="2458192" cy="3241963"/>
          </a:xfrm>
          <a:custGeom>
            <a:avLst/>
            <a:gdLst/>
            <a:ahLst/>
            <a:cxnLst/>
            <a:rect l="0" t="0" r="0" b="0"/>
            <a:pathLst>
              <a:path w="2458192" h="3241963">
                <a:moveTo>
                  <a:pt x="2458192" y="3135085"/>
                </a:moveTo>
                <a:cubicBezTo>
                  <a:pt x="2458192" y="3194109"/>
                  <a:pt x="2410337" y="3241963"/>
                  <a:pt x="2351314" y="3241963"/>
                </a:cubicBezTo>
                <a:lnTo>
                  <a:pt x="106877" y="3241963"/>
                </a:lnTo>
                <a:cubicBezTo>
                  <a:pt x="47854" y="3241963"/>
                  <a:pt x="0" y="3194109"/>
                  <a:pt x="0" y="3135085"/>
                </a:cubicBezTo>
                <a:lnTo>
                  <a:pt x="0" y="106877"/>
                </a:lnTo>
                <a:cubicBezTo>
                  <a:pt x="0" y="47854"/>
                  <a:pt x="47854" y="0"/>
                  <a:pt x="106877" y="0"/>
                </a:cubicBezTo>
                <a:lnTo>
                  <a:pt x="2351314" y="0"/>
                </a:lnTo>
                <a:cubicBezTo>
                  <a:pt x="2410337" y="0"/>
                  <a:pt x="2458192" y="47854"/>
                  <a:pt x="2458192" y="106877"/>
                </a:cubicBezTo>
                <a:lnTo>
                  <a:pt x="2458192" y="3135085"/>
                </a:lnTo>
              </a:path>
            </a:pathLst>
          </a:custGeom>
          <a:solidFill>
            <a:srgbClr val="92D050"/>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7" name="Rounded Rectangle 5">
            <a:extLst>
              <a:ext uri="{FF2B5EF4-FFF2-40B4-BE49-F238E27FC236}">
                <a16:creationId xmlns:a16="http://schemas.microsoft.com/office/drawing/2014/main" id="{4E1549C6-D487-8002-A8DC-2B812170046F}"/>
              </a:ext>
            </a:extLst>
          </p:cNvPr>
          <p:cNvSpPr/>
          <p:nvPr/>
        </p:nvSpPr>
        <p:spPr>
          <a:xfrm>
            <a:off x="4752963" y="1533866"/>
            <a:ext cx="2458192" cy="3241963"/>
          </a:xfrm>
          <a:custGeom>
            <a:avLst/>
            <a:gdLst/>
            <a:ahLst/>
            <a:cxnLst/>
            <a:rect l="0" t="0" r="0" b="0"/>
            <a:pathLst>
              <a:path w="2458192" h="3241963">
                <a:moveTo>
                  <a:pt x="2351314" y="0"/>
                </a:moveTo>
                <a:cubicBezTo>
                  <a:pt x="2410341" y="0"/>
                  <a:pt x="2458192" y="47851"/>
                  <a:pt x="2458192" y="106877"/>
                </a:cubicBezTo>
                <a:moveTo>
                  <a:pt x="0" y="106877"/>
                </a:moveTo>
                <a:lnTo>
                  <a:pt x="0" y="3135085"/>
                </a:lnTo>
                <a:moveTo>
                  <a:pt x="2458192" y="3135085"/>
                </a:moveTo>
                <a:lnTo>
                  <a:pt x="2458192" y="106877"/>
                </a:lnTo>
                <a:moveTo>
                  <a:pt x="2351314" y="3241963"/>
                </a:moveTo>
                <a:lnTo>
                  <a:pt x="106877" y="3241963"/>
                </a:lnTo>
                <a:moveTo>
                  <a:pt x="106877" y="0"/>
                </a:moveTo>
                <a:lnTo>
                  <a:pt x="2351314" y="0"/>
                </a:lnTo>
                <a:moveTo>
                  <a:pt x="0" y="106877"/>
                </a:moveTo>
                <a:cubicBezTo>
                  <a:pt x="0" y="47851"/>
                  <a:pt x="47851" y="0"/>
                  <a:pt x="106877" y="0"/>
                </a:cubicBezTo>
                <a:moveTo>
                  <a:pt x="106877" y="3241963"/>
                </a:moveTo>
                <a:cubicBezTo>
                  <a:pt x="47851" y="3241963"/>
                  <a:pt x="0" y="3194112"/>
                  <a:pt x="0" y="3135085"/>
                </a:cubicBezTo>
                <a:moveTo>
                  <a:pt x="2351314" y="3241963"/>
                </a:moveTo>
                <a:cubicBezTo>
                  <a:pt x="2410341" y="3241963"/>
                  <a:pt x="2458192" y="3194112"/>
                  <a:pt x="2458192" y="3135085"/>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8" name="Rounded Rectangle 6">
            <a:extLst>
              <a:ext uri="{FF2B5EF4-FFF2-40B4-BE49-F238E27FC236}">
                <a16:creationId xmlns:a16="http://schemas.microsoft.com/office/drawing/2014/main" id="{B339BDEE-77FA-1992-2006-258D6F34D369}"/>
              </a:ext>
            </a:extLst>
          </p:cNvPr>
          <p:cNvSpPr/>
          <p:nvPr/>
        </p:nvSpPr>
        <p:spPr>
          <a:xfrm>
            <a:off x="4966719" y="2869840"/>
            <a:ext cx="2030680" cy="1389412"/>
          </a:xfrm>
          <a:custGeom>
            <a:avLst/>
            <a:gdLst/>
            <a:ahLst/>
            <a:cxnLst/>
            <a:rect l="0" t="0" r="0" b="0"/>
            <a:pathLst>
              <a:path w="2030680" h="1389412">
                <a:moveTo>
                  <a:pt x="53438" y="1282535"/>
                </a:moveTo>
                <a:cubicBezTo>
                  <a:pt x="82955" y="1282535"/>
                  <a:pt x="106877" y="1306457"/>
                  <a:pt x="106877" y="1335974"/>
                </a:cubicBezTo>
                <a:cubicBezTo>
                  <a:pt x="106877" y="1365490"/>
                  <a:pt x="82955" y="1389412"/>
                  <a:pt x="53438" y="1389412"/>
                </a:cubicBezTo>
                <a:cubicBezTo>
                  <a:pt x="23922" y="1389412"/>
                  <a:pt x="0" y="1365490"/>
                  <a:pt x="0" y="1335974"/>
                </a:cubicBezTo>
                <a:cubicBezTo>
                  <a:pt x="0" y="1306457"/>
                  <a:pt x="23922" y="1282535"/>
                  <a:pt x="53438" y="1282535"/>
                </a:cubicBezTo>
                <a:moveTo>
                  <a:pt x="267194" y="1282535"/>
                </a:moveTo>
                <a:cubicBezTo>
                  <a:pt x="296710" y="1282535"/>
                  <a:pt x="320633" y="1306457"/>
                  <a:pt x="320633" y="1335974"/>
                </a:cubicBezTo>
                <a:cubicBezTo>
                  <a:pt x="320633" y="1365490"/>
                  <a:pt x="296710" y="1389412"/>
                  <a:pt x="267194" y="1389412"/>
                </a:cubicBezTo>
                <a:cubicBezTo>
                  <a:pt x="237678" y="1389412"/>
                  <a:pt x="213755" y="1365490"/>
                  <a:pt x="213755" y="1335974"/>
                </a:cubicBezTo>
                <a:cubicBezTo>
                  <a:pt x="213755" y="1306457"/>
                  <a:pt x="237678" y="1282535"/>
                  <a:pt x="267194" y="1282535"/>
                </a:cubicBezTo>
                <a:moveTo>
                  <a:pt x="480950" y="1282535"/>
                </a:moveTo>
                <a:cubicBezTo>
                  <a:pt x="510466" y="1282535"/>
                  <a:pt x="534389" y="1306457"/>
                  <a:pt x="534389" y="1335974"/>
                </a:cubicBezTo>
                <a:cubicBezTo>
                  <a:pt x="534389" y="1365490"/>
                  <a:pt x="510466" y="1389412"/>
                  <a:pt x="480950" y="1389412"/>
                </a:cubicBezTo>
                <a:cubicBezTo>
                  <a:pt x="451434" y="1389412"/>
                  <a:pt x="427511" y="1365490"/>
                  <a:pt x="427511" y="1335974"/>
                </a:cubicBezTo>
                <a:cubicBezTo>
                  <a:pt x="427511" y="1306457"/>
                  <a:pt x="451434" y="1282535"/>
                  <a:pt x="480950" y="1282535"/>
                </a:cubicBezTo>
                <a:moveTo>
                  <a:pt x="694706" y="1282535"/>
                </a:moveTo>
                <a:cubicBezTo>
                  <a:pt x="724222" y="1282535"/>
                  <a:pt x="748145" y="1306457"/>
                  <a:pt x="748145" y="1335974"/>
                </a:cubicBezTo>
                <a:cubicBezTo>
                  <a:pt x="748145" y="1365490"/>
                  <a:pt x="724222" y="1389412"/>
                  <a:pt x="694706" y="1389412"/>
                </a:cubicBezTo>
                <a:cubicBezTo>
                  <a:pt x="665190" y="1389412"/>
                  <a:pt x="641267" y="1365490"/>
                  <a:pt x="641267" y="1335974"/>
                </a:cubicBezTo>
                <a:cubicBezTo>
                  <a:pt x="641267" y="1306457"/>
                  <a:pt x="665190" y="1282535"/>
                  <a:pt x="694706" y="1282535"/>
                </a:cubicBezTo>
                <a:moveTo>
                  <a:pt x="908462" y="1282535"/>
                </a:moveTo>
                <a:cubicBezTo>
                  <a:pt x="937978" y="1282535"/>
                  <a:pt x="961901" y="1306457"/>
                  <a:pt x="961901" y="1335974"/>
                </a:cubicBezTo>
                <a:cubicBezTo>
                  <a:pt x="961901" y="1365490"/>
                  <a:pt x="937978" y="1389412"/>
                  <a:pt x="908462" y="1389412"/>
                </a:cubicBezTo>
                <a:cubicBezTo>
                  <a:pt x="878946" y="1389412"/>
                  <a:pt x="855023" y="1365490"/>
                  <a:pt x="855023" y="1335974"/>
                </a:cubicBezTo>
                <a:cubicBezTo>
                  <a:pt x="855023" y="1306457"/>
                  <a:pt x="878946" y="1282535"/>
                  <a:pt x="908462" y="1282535"/>
                </a:cubicBezTo>
                <a:moveTo>
                  <a:pt x="1122218" y="1282535"/>
                </a:moveTo>
                <a:cubicBezTo>
                  <a:pt x="1151734" y="1282535"/>
                  <a:pt x="1175657" y="1306457"/>
                  <a:pt x="1175657" y="1335974"/>
                </a:cubicBezTo>
                <a:cubicBezTo>
                  <a:pt x="1175657" y="1365490"/>
                  <a:pt x="1151734" y="1389412"/>
                  <a:pt x="1122218" y="1389412"/>
                </a:cubicBezTo>
                <a:cubicBezTo>
                  <a:pt x="1092702" y="1389412"/>
                  <a:pt x="1068779" y="1365490"/>
                  <a:pt x="1068779" y="1335974"/>
                </a:cubicBezTo>
                <a:cubicBezTo>
                  <a:pt x="1068779" y="1306457"/>
                  <a:pt x="1092702" y="1282535"/>
                  <a:pt x="1122218" y="1282535"/>
                </a:cubicBezTo>
                <a:moveTo>
                  <a:pt x="1335974" y="1282535"/>
                </a:moveTo>
                <a:cubicBezTo>
                  <a:pt x="1365490" y="1282535"/>
                  <a:pt x="1389412" y="1306457"/>
                  <a:pt x="1389412" y="1335974"/>
                </a:cubicBezTo>
                <a:cubicBezTo>
                  <a:pt x="1389412" y="1365490"/>
                  <a:pt x="1365490" y="1389412"/>
                  <a:pt x="1335974" y="1389412"/>
                </a:cubicBezTo>
                <a:cubicBezTo>
                  <a:pt x="1306457" y="1389412"/>
                  <a:pt x="1282535" y="1365490"/>
                  <a:pt x="1282535" y="1335974"/>
                </a:cubicBezTo>
                <a:cubicBezTo>
                  <a:pt x="1282535" y="1306457"/>
                  <a:pt x="1306457" y="1282535"/>
                  <a:pt x="1335974" y="1282535"/>
                </a:cubicBezTo>
                <a:moveTo>
                  <a:pt x="1549729" y="1282535"/>
                </a:moveTo>
                <a:cubicBezTo>
                  <a:pt x="1579245" y="1282535"/>
                  <a:pt x="1603168" y="1306457"/>
                  <a:pt x="1603168" y="1335974"/>
                </a:cubicBezTo>
                <a:cubicBezTo>
                  <a:pt x="1603168" y="1365490"/>
                  <a:pt x="1579245" y="1389412"/>
                  <a:pt x="1549729" y="1389412"/>
                </a:cubicBezTo>
                <a:cubicBezTo>
                  <a:pt x="1520213" y="1389412"/>
                  <a:pt x="1496290" y="1365490"/>
                  <a:pt x="1496290" y="1335974"/>
                </a:cubicBezTo>
                <a:cubicBezTo>
                  <a:pt x="1496290" y="1306457"/>
                  <a:pt x="1520213" y="1282535"/>
                  <a:pt x="1549729" y="1282535"/>
                </a:cubicBezTo>
                <a:moveTo>
                  <a:pt x="1763485" y="1282535"/>
                </a:moveTo>
                <a:cubicBezTo>
                  <a:pt x="1793001" y="1282535"/>
                  <a:pt x="1816924" y="1306457"/>
                  <a:pt x="1816924" y="1335974"/>
                </a:cubicBezTo>
                <a:cubicBezTo>
                  <a:pt x="1816924" y="1365490"/>
                  <a:pt x="1793001" y="1389412"/>
                  <a:pt x="1763485" y="1389412"/>
                </a:cubicBezTo>
                <a:cubicBezTo>
                  <a:pt x="1733969" y="1389412"/>
                  <a:pt x="1710046" y="1365490"/>
                  <a:pt x="1710046" y="1335974"/>
                </a:cubicBezTo>
                <a:cubicBezTo>
                  <a:pt x="1710046" y="1306457"/>
                  <a:pt x="1733969" y="1282535"/>
                  <a:pt x="1763485" y="1282535"/>
                </a:cubicBezTo>
                <a:moveTo>
                  <a:pt x="1977241" y="1282535"/>
                </a:moveTo>
                <a:cubicBezTo>
                  <a:pt x="2006757" y="1282535"/>
                  <a:pt x="2030680" y="1306457"/>
                  <a:pt x="2030680" y="1335974"/>
                </a:cubicBezTo>
                <a:cubicBezTo>
                  <a:pt x="2030680" y="1365490"/>
                  <a:pt x="2006757" y="1389412"/>
                  <a:pt x="1977241" y="1389412"/>
                </a:cubicBezTo>
                <a:cubicBezTo>
                  <a:pt x="1947725" y="1389412"/>
                  <a:pt x="1923802" y="1365490"/>
                  <a:pt x="1923802" y="1335974"/>
                </a:cubicBezTo>
                <a:cubicBezTo>
                  <a:pt x="1923802" y="1306457"/>
                  <a:pt x="1947725" y="1282535"/>
                  <a:pt x="1977241" y="1282535"/>
                </a:cubicBezTo>
                <a:moveTo>
                  <a:pt x="53438" y="1068779"/>
                </a:moveTo>
                <a:cubicBezTo>
                  <a:pt x="82955" y="1068779"/>
                  <a:pt x="106877" y="1092702"/>
                  <a:pt x="106877" y="1122218"/>
                </a:cubicBezTo>
                <a:cubicBezTo>
                  <a:pt x="106877" y="1151734"/>
                  <a:pt x="82955" y="1175657"/>
                  <a:pt x="53438" y="1175657"/>
                </a:cubicBezTo>
                <a:cubicBezTo>
                  <a:pt x="23922" y="1175657"/>
                  <a:pt x="0" y="1151734"/>
                  <a:pt x="0" y="1122218"/>
                </a:cubicBezTo>
                <a:cubicBezTo>
                  <a:pt x="0" y="1092702"/>
                  <a:pt x="23922" y="1068779"/>
                  <a:pt x="53438" y="1068779"/>
                </a:cubicBezTo>
                <a:moveTo>
                  <a:pt x="267194" y="1068779"/>
                </a:moveTo>
                <a:cubicBezTo>
                  <a:pt x="296710" y="1068779"/>
                  <a:pt x="320633" y="1092702"/>
                  <a:pt x="320633" y="1122218"/>
                </a:cubicBezTo>
                <a:cubicBezTo>
                  <a:pt x="320633" y="1151734"/>
                  <a:pt x="296710" y="1175657"/>
                  <a:pt x="267194" y="1175657"/>
                </a:cubicBezTo>
                <a:cubicBezTo>
                  <a:pt x="237678" y="1175657"/>
                  <a:pt x="213755" y="1151734"/>
                  <a:pt x="213755" y="1122218"/>
                </a:cubicBezTo>
                <a:cubicBezTo>
                  <a:pt x="213755" y="1092702"/>
                  <a:pt x="237678" y="1068779"/>
                  <a:pt x="267194" y="1068779"/>
                </a:cubicBezTo>
                <a:moveTo>
                  <a:pt x="480950" y="1068779"/>
                </a:moveTo>
                <a:cubicBezTo>
                  <a:pt x="510466" y="1068779"/>
                  <a:pt x="534389" y="1092702"/>
                  <a:pt x="534389" y="1122218"/>
                </a:cubicBezTo>
                <a:cubicBezTo>
                  <a:pt x="534389" y="1151734"/>
                  <a:pt x="510466" y="1175657"/>
                  <a:pt x="480950" y="1175657"/>
                </a:cubicBezTo>
                <a:cubicBezTo>
                  <a:pt x="451434" y="1175657"/>
                  <a:pt x="427511" y="1151734"/>
                  <a:pt x="427511" y="1122218"/>
                </a:cubicBezTo>
                <a:cubicBezTo>
                  <a:pt x="427511" y="1092702"/>
                  <a:pt x="451434" y="1068779"/>
                  <a:pt x="480950" y="1068779"/>
                </a:cubicBezTo>
                <a:moveTo>
                  <a:pt x="694706" y="1068779"/>
                </a:moveTo>
                <a:cubicBezTo>
                  <a:pt x="724222" y="1068779"/>
                  <a:pt x="748145" y="1092702"/>
                  <a:pt x="748145" y="1122218"/>
                </a:cubicBezTo>
                <a:cubicBezTo>
                  <a:pt x="748145" y="1151734"/>
                  <a:pt x="724222" y="1175657"/>
                  <a:pt x="694706" y="1175657"/>
                </a:cubicBezTo>
                <a:cubicBezTo>
                  <a:pt x="665190" y="1175657"/>
                  <a:pt x="641267" y="1151734"/>
                  <a:pt x="641267" y="1122218"/>
                </a:cubicBezTo>
                <a:cubicBezTo>
                  <a:pt x="641267" y="1092702"/>
                  <a:pt x="665190" y="1068779"/>
                  <a:pt x="694706" y="1068779"/>
                </a:cubicBezTo>
                <a:moveTo>
                  <a:pt x="908462" y="1068779"/>
                </a:moveTo>
                <a:cubicBezTo>
                  <a:pt x="937978" y="1068779"/>
                  <a:pt x="961901" y="1092702"/>
                  <a:pt x="961901" y="1122218"/>
                </a:cubicBezTo>
                <a:cubicBezTo>
                  <a:pt x="961901" y="1151734"/>
                  <a:pt x="937978" y="1175657"/>
                  <a:pt x="908462" y="1175657"/>
                </a:cubicBezTo>
                <a:cubicBezTo>
                  <a:pt x="878946" y="1175657"/>
                  <a:pt x="855023" y="1151734"/>
                  <a:pt x="855023" y="1122218"/>
                </a:cubicBezTo>
                <a:cubicBezTo>
                  <a:pt x="855023" y="1092702"/>
                  <a:pt x="878946" y="1068779"/>
                  <a:pt x="908462" y="1068779"/>
                </a:cubicBezTo>
                <a:moveTo>
                  <a:pt x="1122218" y="1068779"/>
                </a:moveTo>
                <a:cubicBezTo>
                  <a:pt x="1151734" y="1068779"/>
                  <a:pt x="1175657" y="1092702"/>
                  <a:pt x="1175657" y="1122218"/>
                </a:cubicBezTo>
                <a:cubicBezTo>
                  <a:pt x="1175657" y="1151734"/>
                  <a:pt x="1151734" y="1175657"/>
                  <a:pt x="1122218" y="1175657"/>
                </a:cubicBezTo>
                <a:cubicBezTo>
                  <a:pt x="1092702" y="1175657"/>
                  <a:pt x="1068779" y="1151734"/>
                  <a:pt x="1068779" y="1122218"/>
                </a:cubicBezTo>
                <a:cubicBezTo>
                  <a:pt x="1068779" y="1092702"/>
                  <a:pt x="1092702" y="1068779"/>
                  <a:pt x="1122218" y="1068779"/>
                </a:cubicBezTo>
                <a:moveTo>
                  <a:pt x="1335974" y="1068779"/>
                </a:moveTo>
                <a:cubicBezTo>
                  <a:pt x="1365490" y="1068779"/>
                  <a:pt x="1389412" y="1092702"/>
                  <a:pt x="1389412" y="1122218"/>
                </a:cubicBezTo>
                <a:cubicBezTo>
                  <a:pt x="1389412" y="1151734"/>
                  <a:pt x="1365490" y="1175657"/>
                  <a:pt x="1335974" y="1175657"/>
                </a:cubicBezTo>
                <a:cubicBezTo>
                  <a:pt x="1306457" y="1175657"/>
                  <a:pt x="1282535" y="1151734"/>
                  <a:pt x="1282535" y="1122218"/>
                </a:cubicBezTo>
                <a:cubicBezTo>
                  <a:pt x="1282535" y="1092702"/>
                  <a:pt x="1306457" y="1068779"/>
                  <a:pt x="1335974" y="1068779"/>
                </a:cubicBezTo>
                <a:moveTo>
                  <a:pt x="1549729" y="1068779"/>
                </a:moveTo>
                <a:cubicBezTo>
                  <a:pt x="1579245" y="1068779"/>
                  <a:pt x="1603168" y="1092702"/>
                  <a:pt x="1603168" y="1122218"/>
                </a:cubicBezTo>
                <a:cubicBezTo>
                  <a:pt x="1603168" y="1151734"/>
                  <a:pt x="1579245" y="1175657"/>
                  <a:pt x="1549729" y="1175657"/>
                </a:cubicBezTo>
                <a:cubicBezTo>
                  <a:pt x="1520213" y="1175657"/>
                  <a:pt x="1496290" y="1151734"/>
                  <a:pt x="1496290" y="1122218"/>
                </a:cubicBezTo>
                <a:cubicBezTo>
                  <a:pt x="1496290" y="1092702"/>
                  <a:pt x="1520213" y="1068779"/>
                  <a:pt x="1549729" y="1068779"/>
                </a:cubicBezTo>
                <a:moveTo>
                  <a:pt x="1763485" y="1068779"/>
                </a:moveTo>
                <a:cubicBezTo>
                  <a:pt x="1793001" y="1068779"/>
                  <a:pt x="1816924" y="1092702"/>
                  <a:pt x="1816924" y="1122218"/>
                </a:cubicBezTo>
                <a:cubicBezTo>
                  <a:pt x="1816924" y="1151734"/>
                  <a:pt x="1793001" y="1175657"/>
                  <a:pt x="1763485" y="1175657"/>
                </a:cubicBezTo>
                <a:cubicBezTo>
                  <a:pt x="1733969" y="1175657"/>
                  <a:pt x="1710046" y="1151734"/>
                  <a:pt x="1710046" y="1122218"/>
                </a:cubicBezTo>
                <a:cubicBezTo>
                  <a:pt x="1710046" y="1092702"/>
                  <a:pt x="1733969" y="1068779"/>
                  <a:pt x="1763485" y="1068779"/>
                </a:cubicBezTo>
                <a:moveTo>
                  <a:pt x="1977241" y="1068779"/>
                </a:moveTo>
                <a:cubicBezTo>
                  <a:pt x="2006757" y="1068779"/>
                  <a:pt x="2030680" y="1092702"/>
                  <a:pt x="2030680" y="1122218"/>
                </a:cubicBezTo>
                <a:cubicBezTo>
                  <a:pt x="2030680" y="1151734"/>
                  <a:pt x="2006757" y="1175657"/>
                  <a:pt x="1977241" y="1175657"/>
                </a:cubicBezTo>
                <a:cubicBezTo>
                  <a:pt x="1947725" y="1175657"/>
                  <a:pt x="1923802" y="1151734"/>
                  <a:pt x="1923802" y="1122218"/>
                </a:cubicBezTo>
                <a:cubicBezTo>
                  <a:pt x="1923802" y="1092702"/>
                  <a:pt x="1947725" y="1068779"/>
                  <a:pt x="1977241" y="1068779"/>
                </a:cubicBezTo>
                <a:moveTo>
                  <a:pt x="53438" y="855023"/>
                </a:moveTo>
                <a:cubicBezTo>
                  <a:pt x="82955" y="855023"/>
                  <a:pt x="106877" y="878946"/>
                  <a:pt x="106877" y="908462"/>
                </a:cubicBezTo>
                <a:cubicBezTo>
                  <a:pt x="106877" y="937978"/>
                  <a:pt x="82955" y="961901"/>
                  <a:pt x="53438" y="961901"/>
                </a:cubicBezTo>
                <a:cubicBezTo>
                  <a:pt x="23922" y="961901"/>
                  <a:pt x="0" y="937978"/>
                  <a:pt x="0" y="908462"/>
                </a:cubicBezTo>
                <a:cubicBezTo>
                  <a:pt x="0" y="878946"/>
                  <a:pt x="23922" y="855023"/>
                  <a:pt x="53438" y="855023"/>
                </a:cubicBezTo>
                <a:moveTo>
                  <a:pt x="267194" y="855023"/>
                </a:moveTo>
                <a:cubicBezTo>
                  <a:pt x="296710" y="855023"/>
                  <a:pt x="320633" y="878946"/>
                  <a:pt x="320633" y="908462"/>
                </a:cubicBezTo>
                <a:cubicBezTo>
                  <a:pt x="320633" y="937978"/>
                  <a:pt x="296710" y="961901"/>
                  <a:pt x="267194" y="961901"/>
                </a:cubicBezTo>
                <a:cubicBezTo>
                  <a:pt x="237678" y="961901"/>
                  <a:pt x="213755" y="937978"/>
                  <a:pt x="213755" y="908462"/>
                </a:cubicBezTo>
                <a:cubicBezTo>
                  <a:pt x="213755" y="878946"/>
                  <a:pt x="237678" y="855023"/>
                  <a:pt x="267194" y="855023"/>
                </a:cubicBezTo>
                <a:moveTo>
                  <a:pt x="480950" y="855023"/>
                </a:moveTo>
                <a:cubicBezTo>
                  <a:pt x="510466" y="855023"/>
                  <a:pt x="534389" y="878946"/>
                  <a:pt x="534389" y="908462"/>
                </a:cubicBezTo>
                <a:cubicBezTo>
                  <a:pt x="534389" y="937978"/>
                  <a:pt x="510466" y="961901"/>
                  <a:pt x="480950" y="961901"/>
                </a:cubicBezTo>
                <a:cubicBezTo>
                  <a:pt x="451434" y="961901"/>
                  <a:pt x="427511" y="937978"/>
                  <a:pt x="427511" y="908462"/>
                </a:cubicBezTo>
                <a:cubicBezTo>
                  <a:pt x="427511" y="878946"/>
                  <a:pt x="451434" y="855023"/>
                  <a:pt x="480950" y="855023"/>
                </a:cubicBezTo>
                <a:moveTo>
                  <a:pt x="694706" y="855023"/>
                </a:moveTo>
                <a:cubicBezTo>
                  <a:pt x="724222" y="855023"/>
                  <a:pt x="748145" y="878946"/>
                  <a:pt x="748145" y="908462"/>
                </a:cubicBezTo>
                <a:cubicBezTo>
                  <a:pt x="748145" y="937978"/>
                  <a:pt x="724222" y="961901"/>
                  <a:pt x="694706" y="961901"/>
                </a:cubicBezTo>
                <a:cubicBezTo>
                  <a:pt x="665190" y="961901"/>
                  <a:pt x="641267" y="937978"/>
                  <a:pt x="641267" y="908462"/>
                </a:cubicBezTo>
                <a:cubicBezTo>
                  <a:pt x="641267" y="878946"/>
                  <a:pt x="665190" y="855023"/>
                  <a:pt x="694706" y="855023"/>
                </a:cubicBezTo>
                <a:moveTo>
                  <a:pt x="908462" y="855023"/>
                </a:moveTo>
                <a:cubicBezTo>
                  <a:pt x="937978" y="855023"/>
                  <a:pt x="961901" y="878946"/>
                  <a:pt x="961901" y="908462"/>
                </a:cubicBezTo>
                <a:cubicBezTo>
                  <a:pt x="961901" y="937978"/>
                  <a:pt x="937978" y="961901"/>
                  <a:pt x="908462" y="961901"/>
                </a:cubicBezTo>
                <a:cubicBezTo>
                  <a:pt x="878946" y="961901"/>
                  <a:pt x="855023" y="937978"/>
                  <a:pt x="855023" y="908462"/>
                </a:cubicBezTo>
                <a:cubicBezTo>
                  <a:pt x="855023" y="878946"/>
                  <a:pt x="878946" y="855023"/>
                  <a:pt x="908462" y="855023"/>
                </a:cubicBezTo>
                <a:moveTo>
                  <a:pt x="1122218" y="855023"/>
                </a:moveTo>
                <a:cubicBezTo>
                  <a:pt x="1151734" y="855023"/>
                  <a:pt x="1175657" y="878946"/>
                  <a:pt x="1175657" y="908462"/>
                </a:cubicBezTo>
                <a:cubicBezTo>
                  <a:pt x="1175657" y="937978"/>
                  <a:pt x="1151734" y="961901"/>
                  <a:pt x="1122218" y="961901"/>
                </a:cubicBezTo>
                <a:cubicBezTo>
                  <a:pt x="1092702" y="961901"/>
                  <a:pt x="1068779" y="937978"/>
                  <a:pt x="1068779" y="908462"/>
                </a:cubicBezTo>
                <a:cubicBezTo>
                  <a:pt x="1068779" y="878946"/>
                  <a:pt x="1092702" y="855023"/>
                  <a:pt x="1122218" y="855023"/>
                </a:cubicBezTo>
                <a:moveTo>
                  <a:pt x="1335974" y="855023"/>
                </a:moveTo>
                <a:cubicBezTo>
                  <a:pt x="1365490" y="855023"/>
                  <a:pt x="1389412" y="878946"/>
                  <a:pt x="1389412" y="908462"/>
                </a:cubicBezTo>
                <a:cubicBezTo>
                  <a:pt x="1389412" y="937978"/>
                  <a:pt x="1365490" y="961901"/>
                  <a:pt x="1335974" y="961901"/>
                </a:cubicBezTo>
                <a:cubicBezTo>
                  <a:pt x="1306457" y="961901"/>
                  <a:pt x="1282535" y="937978"/>
                  <a:pt x="1282535" y="908462"/>
                </a:cubicBezTo>
                <a:cubicBezTo>
                  <a:pt x="1282535" y="878946"/>
                  <a:pt x="1306457" y="855023"/>
                  <a:pt x="1335974" y="855023"/>
                </a:cubicBezTo>
                <a:moveTo>
                  <a:pt x="1549729" y="855023"/>
                </a:moveTo>
                <a:cubicBezTo>
                  <a:pt x="1579245" y="855023"/>
                  <a:pt x="1603168" y="878946"/>
                  <a:pt x="1603168" y="908462"/>
                </a:cubicBezTo>
                <a:cubicBezTo>
                  <a:pt x="1603168" y="937978"/>
                  <a:pt x="1579245" y="961901"/>
                  <a:pt x="1549729" y="961901"/>
                </a:cubicBezTo>
                <a:cubicBezTo>
                  <a:pt x="1520213" y="961901"/>
                  <a:pt x="1496290" y="937978"/>
                  <a:pt x="1496290" y="908462"/>
                </a:cubicBezTo>
                <a:cubicBezTo>
                  <a:pt x="1496290" y="878946"/>
                  <a:pt x="1520213" y="855023"/>
                  <a:pt x="1549729" y="855023"/>
                </a:cubicBezTo>
                <a:moveTo>
                  <a:pt x="1763485" y="855023"/>
                </a:moveTo>
                <a:cubicBezTo>
                  <a:pt x="1793001" y="855023"/>
                  <a:pt x="1816924" y="878946"/>
                  <a:pt x="1816924" y="908462"/>
                </a:cubicBezTo>
                <a:cubicBezTo>
                  <a:pt x="1816924" y="937978"/>
                  <a:pt x="1793001" y="961901"/>
                  <a:pt x="1763485" y="961901"/>
                </a:cubicBezTo>
                <a:cubicBezTo>
                  <a:pt x="1733969" y="961901"/>
                  <a:pt x="1710046" y="937978"/>
                  <a:pt x="1710046" y="908462"/>
                </a:cubicBezTo>
                <a:cubicBezTo>
                  <a:pt x="1710046" y="878946"/>
                  <a:pt x="1733969" y="855023"/>
                  <a:pt x="1763485" y="855023"/>
                </a:cubicBezTo>
                <a:moveTo>
                  <a:pt x="1977241" y="855023"/>
                </a:moveTo>
                <a:cubicBezTo>
                  <a:pt x="2006757" y="855023"/>
                  <a:pt x="2030680" y="878946"/>
                  <a:pt x="2030680" y="908462"/>
                </a:cubicBezTo>
                <a:cubicBezTo>
                  <a:pt x="2030680" y="937978"/>
                  <a:pt x="2006757" y="961901"/>
                  <a:pt x="1977241" y="961901"/>
                </a:cubicBezTo>
                <a:cubicBezTo>
                  <a:pt x="1947725" y="961901"/>
                  <a:pt x="1923802" y="937978"/>
                  <a:pt x="1923802" y="908462"/>
                </a:cubicBezTo>
                <a:cubicBezTo>
                  <a:pt x="1923802" y="878946"/>
                  <a:pt x="1947725" y="855023"/>
                  <a:pt x="1977241" y="855023"/>
                </a:cubicBezTo>
                <a:moveTo>
                  <a:pt x="53438" y="641267"/>
                </a:moveTo>
                <a:cubicBezTo>
                  <a:pt x="82955" y="641267"/>
                  <a:pt x="106877" y="665190"/>
                  <a:pt x="106877" y="694706"/>
                </a:cubicBezTo>
                <a:cubicBezTo>
                  <a:pt x="106877" y="724222"/>
                  <a:pt x="82955" y="748145"/>
                  <a:pt x="53438" y="748145"/>
                </a:cubicBezTo>
                <a:cubicBezTo>
                  <a:pt x="23922" y="748145"/>
                  <a:pt x="0" y="724222"/>
                  <a:pt x="0" y="694706"/>
                </a:cubicBezTo>
                <a:cubicBezTo>
                  <a:pt x="0" y="665190"/>
                  <a:pt x="23922" y="641267"/>
                  <a:pt x="53438" y="641267"/>
                </a:cubicBezTo>
                <a:moveTo>
                  <a:pt x="267194" y="641267"/>
                </a:moveTo>
                <a:cubicBezTo>
                  <a:pt x="296710" y="641267"/>
                  <a:pt x="320633" y="665190"/>
                  <a:pt x="320633" y="694706"/>
                </a:cubicBezTo>
                <a:cubicBezTo>
                  <a:pt x="320633" y="724222"/>
                  <a:pt x="296710" y="748145"/>
                  <a:pt x="267194" y="748145"/>
                </a:cubicBezTo>
                <a:cubicBezTo>
                  <a:pt x="237678" y="748145"/>
                  <a:pt x="213755" y="724222"/>
                  <a:pt x="213755" y="694706"/>
                </a:cubicBezTo>
                <a:cubicBezTo>
                  <a:pt x="213755" y="665190"/>
                  <a:pt x="237678" y="641267"/>
                  <a:pt x="267194" y="641267"/>
                </a:cubicBezTo>
                <a:moveTo>
                  <a:pt x="480950" y="641267"/>
                </a:moveTo>
                <a:cubicBezTo>
                  <a:pt x="510466" y="641267"/>
                  <a:pt x="534389" y="665190"/>
                  <a:pt x="534389" y="694706"/>
                </a:cubicBezTo>
                <a:cubicBezTo>
                  <a:pt x="534389" y="724222"/>
                  <a:pt x="510466" y="748145"/>
                  <a:pt x="480950" y="748145"/>
                </a:cubicBezTo>
                <a:cubicBezTo>
                  <a:pt x="451434" y="748145"/>
                  <a:pt x="427511" y="724222"/>
                  <a:pt x="427511" y="694706"/>
                </a:cubicBezTo>
                <a:cubicBezTo>
                  <a:pt x="427511" y="665190"/>
                  <a:pt x="451434" y="641267"/>
                  <a:pt x="480950" y="641267"/>
                </a:cubicBezTo>
                <a:moveTo>
                  <a:pt x="694706" y="641267"/>
                </a:moveTo>
                <a:cubicBezTo>
                  <a:pt x="724222" y="641267"/>
                  <a:pt x="748145" y="665190"/>
                  <a:pt x="748145" y="694706"/>
                </a:cubicBezTo>
                <a:cubicBezTo>
                  <a:pt x="748145" y="724222"/>
                  <a:pt x="724222" y="748145"/>
                  <a:pt x="694706" y="748145"/>
                </a:cubicBezTo>
                <a:cubicBezTo>
                  <a:pt x="665190" y="748145"/>
                  <a:pt x="641267" y="724222"/>
                  <a:pt x="641267" y="694706"/>
                </a:cubicBezTo>
                <a:cubicBezTo>
                  <a:pt x="641267" y="665190"/>
                  <a:pt x="665190" y="641267"/>
                  <a:pt x="694706" y="641267"/>
                </a:cubicBezTo>
                <a:moveTo>
                  <a:pt x="908462" y="641267"/>
                </a:moveTo>
                <a:cubicBezTo>
                  <a:pt x="937978" y="641267"/>
                  <a:pt x="961901" y="665190"/>
                  <a:pt x="961901" y="694706"/>
                </a:cubicBezTo>
                <a:cubicBezTo>
                  <a:pt x="961901" y="724222"/>
                  <a:pt x="937978" y="748145"/>
                  <a:pt x="908462" y="748145"/>
                </a:cubicBezTo>
                <a:cubicBezTo>
                  <a:pt x="878946" y="748145"/>
                  <a:pt x="855023" y="724222"/>
                  <a:pt x="855023" y="694706"/>
                </a:cubicBezTo>
                <a:cubicBezTo>
                  <a:pt x="855023" y="665190"/>
                  <a:pt x="878946" y="641267"/>
                  <a:pt x="908462" y="641267"/>
                </a:cubicBezTo>
                <a:moveTo>
                  <a:pt x="1122218" y="641267"/>
                </a:moveTo>
                <a:cubicBezTo>
                  <a:pt x="1151734" y="641267"/>
                  <a:pt x="1175657" y="665190"/>
                  <a:pt x="1175657" y="694706"/>
                </a:cubicBezTo>
                <a:cubicBezTo>
                  <a:pt x="1175657" y="724222"/>
                  <a:pt x="1151734" y="748145"/>
                  <a:pt x="1122218" y="748145"/>
                </a:cubicBezTo>
                <a:cubicBezTo>
                  <a:pt x="1092702" y="748145"/>
                  <a:pt x="1068779" y="724222"/>
                  <a:pt x="1068779" y="694706"/>
                </a:cubicBezTo>
                <a:cubicBezTo>
                  <a:pt x="1068779" y="665190"/>
                  <a:pt x="1092702" y="641267"/>
                  <a:pt x="1122218" y="641267"/>
                </a:cubicBezTo>
                <a:moveTo>
                  <a:pt x="1335974" y="641267"/>
                </a:moveTo>
                <a:cubicBezTo>
                  <a:pt x="1365490" y="641267"/>
                  <a:pt x="1389412" y="665190"/>
                  <a:pt x="1389412" y="694706"/>
                </a:cubicBezTo>
                <a:cubicBezTo>
                  <a:pt x="1389412" y="724222"/>
                  <a:pt x="1365490" y="748145"/>
                  <a:pt x="1335974" y="748145"/>
                </a:cubicBezTo>
                <a:cubicBezTo>
                  <a:pt x="1306457" y="748145"/>
                  <a:pt x="1282535" y="724222"/>
                  <a:pt x="1282535" y="694706"/>
                </a:cubicBezTo>
                <a:cubicBezTo>
                  <a:pt x="1282535" y="665190"/>
                  <a:pt x="1306457" y="641267"/>
                  <a:pt x="1335974" y="641267"/>
                </a:cubicBezTo>
                <a:moveTo>
                  <a:pt x="1549729" y="641267"/>
                </a:moveTo>
                <a:cubicBezTo>
                  <a:pt x="1579245" y="641267"/>
                  <a:pt x="1603168" y="665190"/>
                  <a:pt x="1603168" y="694706"/>
                </a:cubicBezTo>
                <a:cubicBezTo>
                  <a:pt x="1603168" y="724222"/>
                  <a:pt x="1579245" y="748145"/>
                  <a:pt x="1549729" y="748145"/>
                </a:cubicBezTo>
                <a:cubicBezTo>
                  <a:pt x="1520213" y="748145"/>
                  <a:pt x="1496290" y="724222"/>
                  <a:pt x="1496290" y="694706"/>
                </a:cubicBezTo>
                <a:cubicBezTo>
                  <a:pt x="1496290" y="665190"/>
                  <a:pt x="1520213" y="641267"/>
                  <a:pt x="1549729" y="641267"/>
                </a:cubicBezTo>
                <a:moveTo>
                  <a:pt x="1763485" y="641267"/>
                </a:moveTo>
                <a:cubicBezTo>
                  <a:pt x="1793001" y="641267"/>
                  <a:pt x="1816924" y="665190"/>
                  <a:pt x="1816924" y="694706"/>
                </a:cubicBezTo>
                <a:cubicBezTo>
                  <a:pt x="1816924" y="724222"/>
                  <a:pt x="1793001" y="748145"/>
                  <a:pt x="1763485" y="748145"/>
                </a:cubicBezTo>
                <a:cubicBezTo>
                  <a:pt x="1733969" y="748145"/>
                  <a:pt x="1710046" y="724222"/>
                  <a:pt x="1710046" y="694706"/>
                </a:cubicBezTo>
                <a:cubicBezTo>
                  <a:pt x="1710046" y="665190"/>
                  <a:pt x="1733969" y="641267"/>
                  <a:pt x="1763485" y="641267"/>
                </a:cubicBezTo>
                <a:moveTo>
                  <a:pt x="1977241" y="641267"/>
                </a:moveTo>
                <a:cubicBezTo>
                  <a:pt x="2006757" y="641267"/>
                  <a:pt x="2030680" y="665190"/>
                  <a:pt x="2030680" y="694706"/>
                </a:cubicBezTo>
                <a:cubicBezTo>
                  <a:pt x="2030680" y="724222"/>
                  <a:pt x="2006757" y="748145"/>
                  <a:pt x="1977241" y="748145"/>
                </a:cubicBezTo>
                <a:cubicBezTo>
                  <a:pt x="1947725" y="748145"/>
                  <a:pt x="1923802" y="724222"/>
                  <a:pt x="1923802" y="694706"/>
                </a:cubicBezTo>
                <a:cubicBezTo>
                  <a:pt x="1923802" y="665190"/>
                  <a:pt x="1947725" y="641267"/>
                  <a:pt x="1977241" y="641267"/>
                </a:cubicBezTo>
                <a:moveTo>
                  <a:pt x="53438" y="427511"/>
                </a:moveTo>
                <a:cubicBezTo>
                  <a:pt x="82955" y="427511"/>
                  <a:pt x="106877" y="451434"/>
                  <a:pt x="106877" y="480950"/>
                </a:cubicBezTo>
                <a:cubicBezTo>
                  <a:pt x="106877" y="510466"/>
                  <a:pt x="82955" y="534389"/>
                  <a:pt x="53438" y="534389"/>
                </a:cubicBezTo>
                <a:cubicBezTo>
                  <a:pt x="23922" y="534389"/>
                  <a:pt x="0" y="510466"/>
                  <a:pt x="0" y="480950"/>
                </a:cubicBezTo>
                <a:cubicBezTo>
                  <a:pt x="0" y="451434"/>
                  <a:pt x="23922" y="427511"/>
                  <a:pt x="53438" y="427511"/>
                </a:cubicBezTo>
                <a:moveTo>
                  <a:pt x="267194" y="427511"/>
                </a:moveTo>
                <a:cubicBezTo>
                  <a:pt x="296710" y="427511"/>
                  <a:pt x="320633" y="451434"/>
                  <a:pt x="320633" y="480950"/>
                </a:cubicBezTo>
                <a:cubicBezTo>
                  <a:pt x="320633" y="510466"/>
                  <a:pt x="296710" y="534389"/>
                  <a:pt x="267194" y="534389"/>
                </a:cubicBezTo>
                <a:cubicBezTo>
                  <a:pt x="237678" y="534389"/>
                  <a:pt x="213755" y="510466"/>
                  <a:pt x="213755" y="480950"/>
                </a:cubicBezTo>
                <a:cubicBezTo>
                  <a:pt x="213755" y="451434"/>
                  <a:pt x="237678" y="427511"/>
                  <a:pt x="267194" y="427511"/>
                </a:cubicBezTo>
                <a:moveTo>
                  <a:pt x="480950" y="427511"/>
                </a:moveTo>
                <a:cubicBezTo>
                  <a:pt x="510466" y="427511"/>
                  <a:pt x="534389" y="451434"/>
                  <a:pt x="534389" y="480950"/>
                </a:cubicBezTo>
                <a:cubicBezTo>
                  <a:pt x="534389" y="510466"/>
                  <a:pt x="510466" y="534389"/>
                  <a:pt x="480950" y="534389"/>
                </a:cubicBezTo>
                <a:cubicBezTo>
                  <a:pt x="451434" y="534389"/>
                  <a:pt x="427511" y="510466"/>
                  <a:pt x="427511" y="480950"/>
                </a:cubicBezTo>
                <a:cubicBezTo>
                  <a:pt x="427511" y="451434"/>
                  <a:pt x="451434" y="427511"/>
                  <a:pt x="480950" y="427511"/>
                </a:cubicBezTo>
                <a:moveTo>
                  <a:pt x="694706" y="427511"/>
                </a:moveTo>
                <a:cubicBezTo>
                  <a:pt x="724222" y="427511"/>
                  <a:pt x="748145" y="451434"/>
                  <a:pt x="748145" y="480950"/>
                </a:cubicBezTo>
                <a:cubicBezTo>
                  <a:pt x="748145" y="510466"/>
                  <a:pt x="724222" y="534389"/>
                  <a:pt x="694706" y="534389"/>
                </a:cubicBezTo>
                <a:cubicBezTo>
                  <a:pt x="665190" y="534389"/>
                  <a:pt x="641267" y="510466"/>
                  <a:pt x="641267" y="480950"/>
                </a:cubicBezTo>
                <a:cubicBezTo>
                  <a:pt x="641267" y="451434"/>
                  <a:pt x="665190" y="427511"/>
                  <a:pt x="694706" y="427511"/>
                </a:cubicBezTo>
                <a:moveTo>
                  <a:pt x="908462" y="427511"/>
                </a:moveTo>
                <a:cubicBezTo>
                  <a:pt x="937978" y="427511"/>
                  <a:pt x="961901" y="451434"/>
                  <a:pt x="961901" y="480950"/>
                </a:cubicBezTo>
                <a:cubicBezTo>
                  <a:pt x="961901" y="510466"/>
                  <a:pt x="937978" y="534389"/>
                  <a:pt x="908462" y="534389"/>
                </a:cubicBezTo>
                <a:cubicBezTo>
                  <a:pt x="878946" y="534389"/>
                  <a:pt x="855023" y="510466"/>
                  <a:pt x="855023" y="480950"/>
                </a:cubicBezTo>
                <a:cubicBezTo>
                  <a:pt x="855023" y="451434"/>
                  <a:pt x="878946" y="427511"/>
                  <a:pt x="908462" y="427511"/>
                </a:cubicBezTo>
                <a:moveTo>
                  <a:pt x="1122218" y="427511"/>
                </a:moveTo>
                <a:cubicBezTo>
                  <a:pt x="1151734" y="427511"/>
                  <a:pt x="1175657" y="451434"/>
                  <a:pt x="1175657" y="480950"/>
                </a:cubicBezTo>
                <a:cubicBezTo>
                  <a:pt x="1175657" y="510466"/>
                  <a:pt x="1151734" y="534389"/>
                  <a:pt x="1122218" y="534389"/>
                </a:cubicBezTo>
                <a:cubicBezTo>
                  <a:pt x="1092702" y="534389"/>
                  <a:pt x="1068779" y="510466"/>
                  <a:pt x="1068779" y="480950"/>
                </a:cubicBezTo>
                <a:cubicBezTo>
                  <a:pt x="1068779" y="451434"/>
                  <a:pt x="1092702" y="427511"/>
                  <a:pt x="1122218" y="427511"/>
                </a:cubicBezTo>
                <a:moveTo>
                  <a:pt x="1335974" y="427511"/>
                </a:moveTo>
                <a:cubicBezTo>
                  <a:pt x="1365490" y="427511"/>
                  <a:pt x="1389412" y="451434"/>
                  <a:pt x="1389412" y="480950"/>
                </a:cubicBezTo>
                <a:cubicBezTo>
                  <a:pt x="1389412" y="510466"/>
                  <a:pt x="1365490" y="534389"/>
                  <a:pt x="1335974" y="534389"/>
                </a:cubicBezTo>
                <a:cubicBezTo>
                  <a:pt x="1306457" y="534389"/>
                  <a:pt x="1282535" y="510466"/>
                  <a:pt x="1282535" y="480950"/>
                </a:cubicBezTo>
                <a:cubicBezTo>
                  <a:pt x="1282535" y="451434"/>
                  <a:pt x="1306457" y="427511"/>
                  <a:pt x="1335974" y="427511"/>
                </a:cubicBezTo>
                <a:moveTo>
                  <a:pt x="1549729" y="427511"/>
                </a:moveTo>
                <a:cubicBezTo>
                  <a:pt x="1579245" y="427511"/>
                  <a:pt x="1603168" y="451434"/>
                  <a:pt x="1603168" y="480950"/>
                </a:cubicBezTo>
                <a:cubicBezTo>
                  <a:pt x="1603168" y="510466"/>
                  <a:pt x="1579245" y="534389"/>
                  <a:pt x="1549729" y="534389"/>
                </a:cubicBezTo>
                <a:cubicBezTo>
                  <a:pt x="1520213" y="534389"/>
                  <a:pt x="1496290" y="510466"/>
                  <a:pt x="1496290" y="480950"/>
                </a:cubicBezTo>
                <a:cubicBezTo>
                  <a:pt x="1496290" y="451434"/>
                  <a:pt x="1520213" y="427511"/>
                  <a:pt x="1549729" y="427511"/>
                </a:cubicBezTo>
                <a:moveTo>
                  <a:pt x="1763485" y="427511"/>
                </a:moveTo>
                <a:cubicBezTo>
                  <a:pt x="1793001" y="427511"/>
                  <a:pt x="1816924" y="451434"/>
                  <a:pt x="1816924" y="480950"/>
                </a:cubicBezTo>
                <a:cubicBezTo>
                  <a:pt x="1816924" y="510466"/>
                  <a:pt x="1793001" y="534389"/>
                  <a:pt x="1763485" y="534389"/>
                </a:cubicBezTo>
                <a:cubicBezTo>
                  <a:pt x="1733969" y="534389"/>
                  <a:pt x="1710046" y="510466"/>
                  <a:pt x="1710046" y="480950"/>
                </a:cubicBezTo>
                <a:cubicBezTo>
                  <a:pt x="1710046" y="451434"/>
                  <a:pt x="1733969" y="427511"/>
                  <a:pt x="1763485" y="427511"/>
                </a:cubicBezTo>
                <a:moveTo>
                  <a:pt x="1977241" y="427511"/>
                </a:moveTo>
                <a:cubicBezTo>
                  <a:pt x="2006757" y="427511"/>
                  <a:pt x="2030680" y="451434"/>
                  <a:pt x="2030680" y="480950"/>
                </a:cubicBezTo>
                <a:cubicBezTo>
                  <a:pt x="2030680" y="510466"/>
                  <a:pt x="2006757" y="534389"/>
                  <a:pt x="1977241" y="534389"/>
                </a:cubicBezTo>
                <a:cubicBezTo>
                  <a:pt x="1947725" y="534389"/>
                  <a:pt x="1923802" y="510466"/>
                  <a:pt x="1923802" y="480950"/>
                </a:cubicBezTo>
                <a:cubicBezTo>
                  <a:pt x="1923802" y="451434"/>
                  <a:pt x="1947725" y="427511"/>
                  <a:pt x="1977241" y="427511"/>
                </a:cubicBezTo>
                <a:moveTo>
                  <a:pt x="53438" y="213755"/>
                </a:moveTo>
                <a:cubicBezTo>
                  <a:pt x="82955" y="213755"/>
                  <a:pt x="106877" y="237678"/>
                  <a:pt x="106877" y="267194"/>
                </a:cubicBezTo>
                <a:cubicBezTo>
                  <a:pt x="106877" y="296710"/>
                  <a:pt x="82955" y="320633"/>
                  <a:pt x="53438" y="320633"/>
                </a:cubicBezTo>
                <a:cubicBezTo>
                  <a:pt x="23922" y="320633"/>
                  <a:pt x="0" y="296710"/>
                  <a:pt x="0" y="267194"/>
                </a:cubicBezTo>
                <a:cubicBezTo>
                  <a:pt x="0" y="237678"/>
                  <a:pt x="23922" y="213755"/>
                  <a:pt x="53438" y="213755"/>
                </a:cubicBezTo>
                <a:moveTo>
                  <a:pt x="267194" y="213755"/>
                </a:moveTo>
                <a:cubicBezTo>
                  <a:pt x="296710" y="213755"/>
                  <a:pt x="320633" y="237678"/>
                  <a:pt x="320633" y="267194"/>
                </a:cubicBezTo>
                <a:cubicBezTo>
                  <a:pt x="320633" y="296710"/>
                  <a:pt x="296710" y="320633"/>
                  <a:pt x="267194" y="320633"/>
                </a:cubicBezTo>
                <a:cubicBezTo>
                  <a:pt x="237678" y="320633"/>
                  <a:pt x="213755" y="296710"/>
                  <a:pt x="213755" y="267194"/>
                </a:cubicBezTo>
                <a:cubicBezTo>
                  <a:pt x="213755" y="237678"/>
                  <a:pt x="237678" y="213755"/>
                  <a:pt x="267194" y="213755"/>
                </a:cubicBezTo>
                <a:moveTo>
                  <a:pt x="480950" y="213755"/>
                </a:moveTo>
                <a:cubicBezTo>
                  <a:pt x="510466" y="213755"/>
                  <a:pt x="534389" y="237678"/>
                  <a:pt x="534389" y="267194"/>
                </a:cubicBezTo>
                <a:cubicBezTo>
                  <a:pt x="534389" y="296710"/>
                  <a:pt x="510466" y="320633"/>
                  <a:pt x="480950" y="320633"/>
                </a:cubicBezTo>
                <a:cubicBezTo>
                  <a:pt x="451434" y="320633"/>
                  <a:pt x="427511" y="296710"/>
                  <a:pt x="427511" y="267194"/>
                </a:cubicBezTo>
                <a:cubicBezTo>
                  <a:pt x="427511" y="237678"/>
                  <a:pt x="451434" y="213755"/>
                  <a:pt x="480950" y="213755"/>
                </a:cubicBezTo>
                <a:moveTo>
                  <a:pt x="694706" y="213755"/>
                </a:moveTo>
                <a:cubicBezTo>
                  <a:pt x="724222" y="213755"/>
                  <a:pt x="748145" y="237678"/>
                  <a:pt x="748145" y="267194"/>
                </a:cubicBezTo>
                <a:cubicBezTo>
                  <a:pt x="748145" y="296710"/>
                  <a:pt x="724222" y="320633"/>
                  <a:pt x="694706" y="320633"/>
                </a:cubicBezTo>
                <a:cubicBezTo>
                  <a:pt x="665190" y="320633"/>
                  <a:pt x="641267" y="296710"/>
                  <a:pt x="641267" y="267194"/>
                </a:cubicBezTo>
                <a:cubicBezTo>
                  <a:pt x="641267" y="237678"/>
                  <a:pt x="665190" y="213755"/>
                  <a:pt x="694706" y="213755"/>
                </a:cubicBezTo>
                <a:moveTo>
                  <a:pt x="908462" y="213755"/>
                </a:moveTo>
                <a:cubicBezTo>
                  <a:pt x="937978" y="213755"/>
                  <a:pt x="961901" y="237678"/>
                  <a:pt x="961901" y="267194"/>
                </a:cubicBezTo>
                <a:cubicBezTo>
                  <a:pt x="961901" y="296710"/>
                  <a:pt x="937978" y="320633"/>
                  <a:pt x="908462" y="320633"/>
                </a:cubicBezTo>
                <a:cubicBezTo>
                  <a:pt x="878946" y="320633"/>
                  <a:pt x="855023" y="296710"/>
                  <a:pt x="855023" y="267194"/>
                </a:cubicBezTo>
                <a:cubicBezTo>
                  <a:pt x="855023" y="237678"/>
                  <a:pt x="878946" y="213755"/>
                  <a:pt x="908462" y="213755"/>
                </a:cubicBezTo>
                <a:moveTo>
                  <a:pt x="1122218" y="213755"/>
                </a:moveTo>
                <a:cubicBezTo>
                  <a:pt x="1151734" y="213755"/>
                  <a:pt x="1175657" y="237678"/>
                  <a:pt x="1175657" y="267194"/>
                </a:cubicBezTo>
                <a:cubicBezTo>
                  <a:pt x="1175657" y="296710"/>
                  <a:pt x="1151734" y="320633"/>
                  <a:pt x="1122218" y="320633"/>
                </a:cubicBezTo>
                <a:cubicBezTo>
                  <a:pt x="1092702" y="320633"/>
                  <a:pt x="1068779" y="296710"/>
                  <a:pt x="1068779" y="267194"/>
                </a:cubicBezTo>
                <a:cubicBezTo>
                  <a:pt x="1068779" y="237678"/>
                  <a:pt x="1092702" y="213755"/>
                  <a:pt x="1122218" y="213755"/>
                </a:cubicBezTo>
                <a:moveTo>
                  <a:pt x="1335974" y="213755"/>
                </a:moveTo>
                <a:cubicBezTo>
                  <a:pt x="1365490" y="213755"/>
                  <a:pt x="1389412" y="237678"/>
                  <a:pt x="1389412" y="267194"/>
                </a:cubicBezTo>
                <a:cubicBezTo>
                  <a:pt x="1389412" y="296710"/>
                  <a:pt x="1365490" y="320633"/>
                  <a:pt x="1335974" y="320633"/>
                </a:cubicBezTo>
                <a:cubicBezTo>
                  <a:pt x="1306457" y="320633"/>
                  <a:pt x="1282535" y="296710"/>
                  <a:pt x="1282535" y="267194"/>
                </a:cubicBezTo>
                <a:cubicBezTo>
                  <a:pt x="1282535" y="237678"/>
                  <a:pt x="1306457" y="213755"/>
                  <a:pt x="1335974" y="213755"/>
                </a:cubicBezTo>
                <a:moveTo>
                  <a:pt x="1549729" y="213755"/>
                </a:moveTo>
                <a:cubicBezTo>
                  <a:pt x="1579245" y="213755"/>
                  <a:pt x="1603168" y="237678"/>
                  <a:pt x="1603168" y="267194"/>
                </a:cubicBezTo>
                <a:cubicBezTo>
                  <a:pt x="1603168" y="296710"/>
                  <a:pt x="1579245" y="320633"/>
                  <a:pt x="1549729" y="320633"/>
                </a:cubicBezTo>
                <a:cubicBezTo>
                  <a:pt x="1520213" y="320633"/>
                  <a:pt x="1496290" y="296710"/>
                  <a:pt x="1496290" y="267194"/>
                </a:cubicBezTo>
                <a:cubicBezTo>
                  <a:pt x="1496290" y="237678"/>
                  <a:pt x="1520213" y="213755"/>
                  <a:pt x="1549729" y="213755"/>
                </a:cubicBezTo>
                <a:moveTo>
                  <a:pt x="1763485" y="213755"/>
                </a:moveTo>
                <a:cubicBezTo>
                  <a:pt x="1793001" y="213755"/>
                  <a:pt x="1816924" y="237678"/>
                  <a:pt x="1816924" y="267194"/>
                </a:cubicBezTo>
                <a:cubicBezTo>
                  <a:pt x="1816924" y="296710"/>
                  <a:pt x="1793001" y="320633"/>
                  <a:pt x="1763485" y="320633"/>
                </a:cubicBezTo>
                <a:cubicBezTo>
                  <a:pt x="1733969" y="320633"/>
                  <a:pt x="1710046" y="296710"/>
                  <a:pt x="1710046" y="267194"/>
                </a:cubicBezTo>
                <a:cubicBezTo>
                  <a:pt x="1710046" y="237678"/>
                  <a:pt x="1733969" y="213755"/>
                  <a:pt x="1763485" y="213755"/>
                </a:cubicBezTo>
                <a:moveTo>
                  <a:pt x="1977241" y="213755"/>
                </a:moveTo>
                <a:cubicBezTo>
                  <a:pt x="2006757" y="213755"/>
                  <a:pt x="2030680" y="237678"/>
                  <a:pt x="2030680" y="267194"/>
                </a:cubicBezTo>
                <a:cubicBezTo>
                  <a:pt x="2030680" y="296710"/>
                  <a:pt x="2006757" y="320633"/>
                  <a:pt x="1977241" y="320633"/>
                </a:cubicBezTo>
                <a:cubicBezTo>
                  <a:pt x="1947725" y="320633"/>
                  <a:pt x="1923802" y="296710"/>
                  <a:pt x="1923802" y="267194"/>
                </a:cubicBezTo>
                <a:cubicBezTo>
                  <a:pt x="1923802" y="237678"/>
                  <a:pt x="1947725" y="213755"/>
                  <a:pt x="1977241" y="213755"/>
                </a:cubicBezTo>
                <a:moveTo>
                  <a:pt x="53438" y="0"/>
                </a:moveTo>
                <a:cubicBezTo>
                  <a:pt x="82955" y="0"/>
                  <a:pt x="106877" y="23922"/>
                  <a:pt x="106877" y="53438"/>
                </a:cubicBezTo>
                <a:cubicBezTo>
                  <a:pt x="106877" y="82955"/>
                  <a:pt x="82955" y="106877"/>
                  <a:pt x="53438" y="106877"/>
                </a:cubicBezTo>
                <a:cubicBezTo>
                  <a:pt x="23922" y="106877"/>
                  <a:pt x="0" y="82955"/>
                  <a:pt x="0" y="53438"/>
                </a:cubicBezTo>
                <a:cubicBezTo>
                  <a:pt x="0" y="23922"/>
                  <a:pt x="23922" y="0"/>
                  <a:pt x="53438" y="0"/>
                </a:cubicBezTo>
              </a:path>
            </a:pathLst>
          </a:custGeom>
          <a:solidFill>
            <a:srgbClr val="FFFF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9" name="Rounded Rectangle 7">
            <a:extLst>
              <a:ext uri="{FF2B5EF4-FFF2-40B4-BE49-F238E27FC236}">
                <a16:creationId xmlns:a16="http://schemas.microsoft.com/office/drawing/2014/main" id="{699B06F2-7FF3-45F3-323A-3047A29E1A5A}"/>
              </a:ext>
            </a:extLst>
          </p:cNvPr>
          <p:cNvSpPr/>
          <p:nvPr/>
        </p:nvSpPr>
        <p:spPr>
          <a:xfrm>
            <a:off x="4966719" y="2869840"/>
            <a:ext cx="2030680" cy="1389413"/>
          </a:xfrm>
          <a:custGeom>
            <a:avLst/>
            <a:gdLst/>
            <a:ahLst/>
            <a:cxnLst/>
            <a:rect l="0" t="0" r="0" b="0"/>
            <a:pathLst>
              <a:path w="2030680" h="1389413">
                <a:moveTo>
                  <a:pt x="53438" y="1282535"/>
                </a:moveTo>
                <a:cubicBezTo>
                  <a:pt x="82952" y="1282535"/>
                  <a:pt x="106877" y="1306460"/>
                  <a:pt x="106877" y="1335974"/>
                </a:cubicBezTo>
                <a:cubicBezTo>
                  <a:pt x="106877" y="1365487"/>
                  <a:pt x="82952" y="1389413"/>
                  <a:pt x="53438" y="1389413"/>
                </a:cubicBezTo>
                <a:cubicBezTo>
                  <a:pt x="23925" y="1389413"/>
                  <a:pt x="0" y="1365487"/>
                  <a:pt x="0" y="1335974"/>
                </a:cubicBezTo>
                <a:cubicBezTo>
                  <a:pt x="0" y="1306460"/>
                  <a:pt x="23925" y="1282535"/>
                  <a:pt x="53438" y="1282535"/>
                </a:cubicBezTo>
                <a:moveTo>
                  <a:pt x="267194" y="1282535"/>
                </a:moveTo>
                <a:cubicBezTo>
                  <a:pt x="296708" y="1282535"/>
                  <a:pt x="320633" y="1306460"/>
                  <a:pt x="320633" y="1335974"/>
                </a:cubicBezTo>
                <a:cubicBezTo>
                  <a:pt x="320633" y="1365487"/>
                  <a:pt x="296708" y="1389413"/>
                  <a:pt x="267194" y="1389413"/>
                </a:cubicBezTo>
                <a:cubicBezTo>
                  <a:pt x="237681" y="1389413"/>
                  <a:pt x="213755" y="1365487"/>
                  <a:pt x="213755" y="1335974"/>
                </a:cubicBezTo>
                <a:cubicBezTo>
                  <a:pt x="213755" y="1306460"/>
                  <a:pt x="237681" y="1282535"/>
                  <a:pt x="267194" y="1282535"/>
                </a:cubicBezTo>
                <a:moveTo>
                  <a:pt x="480950" y="1282535"/>
                </a:moveTo>
                <a:cubicBezTo>
                  <a:pt x="510464" y="1282535"/>
                  <a:pt x="534389" y="1306460"/>
                  <a:pt x="534389" y="1335974"/>
                </a:cubicBezTo>
                <a:cubicBezTo>
                  <a:pt x="534389" y="1365487"/>
                  <a:pt x="510464" y="1389413"/>
                  <a:pt x="480950" y="1389413"/>
                </a:cubicBezTo>
                <a:cubicBezTo>
                  <a:pt x="451437" y="1389413"/>
                  <a:pt x="427511" y="1365487"/>
                  <a:pt x="427511" y="1335974"/>
                </a:cubicBezTo>
                <a:cubicBezTo>
                  <a:pt x="427511" y="1306460"/>
                  <a:pt x="451437" y="1282535"/>
                  <a:pt x="480950" y="1282535"/>
                </a:cubicBezTo>
                <a:moveTo>
                  <a:pt x="694706" y="1282535"/>
                </a:moveTo>
                <a:cubicBezTo>
                  <a:pt x="724220" y="1282535"/>
                  <a:pt x="748145" y="1306460"/>
                  <a:pt x="748145" y="1335974"/>
                </a:cubicBezTo>
                <a:cubicBezTo>
                  <a:pt x="748145" y="1365487"/>
                  <a:pt x="724220" y="1389413"/>
                  <a:pt x="694706" y="1389413"/>
                </a:cubicBezTo>
                <a:cubicBezTo>
                  <a:pt x="665192" y="1389413"/>
                  <a:pt x="641267" y="1365487"/>
                  <a:pt x="641267" y="1335974"/>
                </a:cubicBezTo>
                <a:cubicBezTo>
                  <a:pt x="641267" y="1306460"/>
                  <a:pt x="665192" y="1282535"/>
                  <a:pt x="694706" y="1282535"/>
                </a:cubicBezTo>
                <a:moveTo>
                  <a:pt x="908462" y="1282535"/>
                </a:moveTo>
                <a:cubicBezTo>
                  <a:pt x="937975" y="1282535"/>
                  <a:pt x="961901" y="1306460"/>
                  <a:pt x="961901" y="1335974"/>
                </a:cubicBezTo>
                <a:cubicBezTo>
                  <a:pt x="961901" y="1365487"/>
                  <a:pt x="937975" y="1389413"/>
                  <a:pt x="908462" y="1389413"/>
                </a:cubicBezTo>
                <a:cubicBezTo>
                  <a:pt x="878948" y="1389413"/>
                  <a:pt x="855023" y="1365487"/>
                  <a:pt x="855023" y="1335974"/>
                </a:cubicBezTo>
                <a:cubicBezTo>
                  <a:pt x="855023" y="1306460"/>
                  <a:pt x="878948" y="1282535"/>
                  <a:pt x="908462" y="1282535"/>
                </a:cubicBezTo>
                <a:moveTo>
                  <a:pt x="1122218" y="1282535"/>
                </a:moveTo>
                <a:cubicBezTo>
                  <a:pt x="1151731" y="1282535"/>
                  <a:pt x="1175657" y="1306460"/>
                  <a:pt x="1175657" y="1335974"/>
                </a:cubicBezTo>
                <a:cubicBezTo>
                  <a:pt x="1175657" y="1365487"/>
                  <a:pt x="1151731" y="1389413"/>
                  <a:pt x="1122218" y="1389413"/>
                </a:cubicBezTo>
                <a:cubicBezTo>
                  <a:pt x="1092704" y="1389413"/>
                  <a:pt x="1068779" y="1365487"/>
                  <a:pt x="1068779" y="1335974"/>
                </a:cubicBezTo>
                <a:cubicBezTo>
                  <a:pt x="1068779" y="1306460"/>
                  <a:pt x="1092704" y="1282535"/>
                  <a:pt x="1122218" y="1282535"/>
                </a:cubicBezTo>
                <a:moveTo>
                  <a:pt x="1335974" y="1282535"/>
                </a:moveTo>
                <a:cubicBezTo>
                  <a:pt x="1365487" y="1282535"/>
                  <a:pt x="1389413" y="1306460"/>
                  <a:pt x="1389413" y="1335974"/>
                </a:cubicBezTo>
                <a:cubicBezTo>
                  <a:pt x="1389413" y="1365487"/>
                  <a:pt x="1365487" y="1389413"/>
                  <a:pt x="1335974" y="1389413"/>
                </a:cubicBezTo>
                <a:cubicBezTo>
                  <a:pt x="1306460" y="1389413"/>
                  <a:pt x="1282535" y="1365487"/>
                  <a:pt x="1282535" y="1335974"/>
                </a:cubicBezTo>
                <a:cubicBezTo>
                  <a:pt x="1282535" y="1306460"/>
                  <a:pt x="1306460" y="1282535"/>
                  <a:pt x="1335974" y="1282535"/>
                </a:cubicBezTo>
                <a:moveTo>
                  <a:pt x="1549729" y="1282535"/>
                </a:moveTo>
                <a:cubicBezTo>
                  <a:pt x="1579243" y="1282535"/>
                  <a:pt x="1603168" y="1306460"/>
                  <a:pt x="1603168" y="1335974"/>
                </a:cubicBezTo>
                <a:cubicBezTo>
                  <a:pt x="1603168" y="1365487"/>
                  <a:pt x="1579243" y="1389413"/>
                  <a:pt x="1549729" y="1389413"/>
                </a:cubicBezTo>
                <a:cubicBezTo>
                  <a:pt x="1520216" y="1389413"/>
                  <a:pt x="1496290" y="1365487"/>
                  <a:pt x="1496290" y="1335974"/>
                </a:cubicBezTo>
                <a:cubicBezTo>
                  <a:pt x="1496290" y="1306460"/>
                  <a:pt x="1520216" y="1282535"/>
                  <a:pt x="1549729" y="1282535"/>
                </a:cubicBezTo>
                <a:moveTo>
                  <a:pt x="1763485" y="1282535"/>
                </a:moveTo>
                <a:cubicBezTo>
                  <a:pt x="1792999" y="1282535"/>
                  <a:pt x="1816924" y="1306460"/>
                  <a:pt x="1816924" y="1335974"/>
                </a:cubicBezTo>
                <a:cubicBezTo>
                  <a:pt x="1816924" y="1365487"/>
                  <a:pt x="1792999" y="1389413"/>
                  <a:pt x="1763485" y="1389413"/>
                </a:cubicBezTo>
                <a:cubicBezTo>
                  <a:pt x="1733972" y="1389413"/>
                  <a:pt x="1710046" y="1365487"/>
                  <a:pt x="1710046" y="1335974"/>
                </a:cubicBezTo>
                <a:cubicBezTo>
                  <a:pt x="1710046" y="1306460"/>
                  <a:pt x="1733972" y="1282535"/>
                  <a:pt x="1763485" y="1282535"/>
                </a:cubicBezTo>
                <a:moveTo>
                  <a:pt x="1977241" y="1282535"/>
                </a:moveTo>
                <a:cubicBezTo>
                  <a:pt x="2006755" y="1282535"/>
                  <a:pt x="2030680" y="1306460"/>
                  <a:pt x="2030680" y="1335974"/>
                </a:cubicBezTo>
                <a:cubicBezTo>
                  <a:pt x="2030680" y="1365487"/>
                  <a:pt x="2006755" y="1389413"/>
                  <a:pt x="1977241" y="1389413"/>
                </a:cubicBezTo>
                <a:cubicBezTo>
                  <a:pt x="1947728" y="1389413"/>
                  <a:pt x="1923802" y="1365487"/>
                  <a:pt x="1923802" y="1335974"/>
                </a:cubicBezTo>
                <a:cubicBezTo>
                  <a:pt x="1923802" y="1306460"/>
                  <a:pt x="1947728" y="1282535"/>
                  <a:pt x="1977241" y="1282535"/>
                </a:cubicBezTo>
                <a:moveTo>
                  <a:pt x="53438" y="1068779"/>
                </a:moveTo>
                <a:cubicBezTo>
                  <a:pt x="82952" y="1068779"/>
                  <a:pt x="106877" y="1092704"/>
                  <a:pt x="106877" y="1122218"/>
                </a:cubicBezTo>
                <a:cubicBezTo>
                  <a:pt x="106877" y="1151731"/>
                  <a:pt x="82952" y="1175657"/>
                  <a:pt x="53438" y="1175657"/>
                </a:cubicBezTo>
                <a:cubicBezTo>
                  <a:pt x="23925" y="1175657"/>
                  <a:pt x="0" y="1151731"/>
                  <a:pt x="0" y="1122218"/>
                </a:cubicBezTo>
                <a:cubicBezTo>
                  <a:pt x="0" y="1092704"/>
                  <a:pt x="23925" y="1068779"/>
                  <a:pt x="53438" y="1068779"/>
                </a:cubicBezTo>
                <a:moveTo>
                  <a:pt x="267194" y="1068779"/>
                </a:moveTo>
                <a:cubicBezTo>
                  <a:pt x="296708" y="1068779"/>
                  <a:pt x="320633" y="1092704"/>
                  <a:pt x="320633" y="1122218"/>
                </a:cubicBezTo>
                <a:cubicBezTo>
                  <a:pt x="320633" y="1151731"/>
                  <a:pt x="296708" y="1175657"/>
                  <a:pt x="267194" y="1175657"/>
                </a:cubicBezTo>
                <a:cubicBezTo>
                  <a:pt x="237681" y="1175657"/>
                  <a:pt x="213755" y="1151731"/>
                  <a:pt x="213755" y="1122218"/>
                </a:cubicBezTo>
                <a:cubicBezTo>
                  <a:pt x="213755" y="1092704"/>
                  <a:pt x="237681" y="1068779"/>
                  <a:pt x="267194" y="1068779"/>
                </a:cubicBezTo>
                <a:moveTo>
                  <a:pt x="480950" y="1068779"/>
                </a:moveTo>
                <a:cubicBezTo>
                  <a:pt x="510464" y="1068779"/>
                  <a:pt x="534389" y="1092704"/>
                  <a:pt x="534389" y="1122218"/>
                </a:cubicBezTo>
                <a:cubicBezTo>
                  <a:pt x="534389" y="1151731"/>
                  <a:pt x="510464" y="1175657"/>
                  <a:pt x="480950" y="1175657"/>
                </a:cubicBezTo>
                <a:cubicBezTo>
                  <a:pt x="451437" y="1175657"/>
                  <a:pt x="427511" y="1151731"/>
                  <a:pt x="427511" y="1122218"/>
                </a:cubicBezTo>
                <a:cubicBezTo>
                  <a:pt x="427511" y="1092704"/>
                  <a:pt x="451437" y="1068779"/>
                  <a:pt x="480950" y="1068779"/>
                </a:cubicBezTo>
                <a:moveTo>
                  <a:pt x="694706" y="1068779"/>
                </a:moveTo>
                <a:cubicBezTo>
                  <a:pt x="724220" y="1068779"/>
                  <a:pt x="748145" y="1092704"/>
                  <a:pt x="748145" y="1122218"/>
                </a:cubicBezTo>
                <a:cubicBezTo>
                  <a:pt x="748145" y="1151731"/>
                  <a:pt x="724220" y="1175657"/>
                  <a:pt x="694706" y="1175657"/>
                </a:cubicBezTo>
                <a:cubicBezTo>
                  <a:pt x="665192" y="1175657"/>
                  <a:pt x="641267" y="1151731"/>
                  <a:pt x="641267" y="1122218"/>
                </a:cubicBezTo>
                <a:cubicBezTo>
                  <a:pt x="641267" y="1092704"/>
                  <a:pt x="665192" y="1068779"/>
                  <a:pt x="694706" y="1068779"/>
                </a:cubicBezTo>
                <a:moveTo>
                  <a:pt x="908462" y="1068779"/>
                </a:moveTo>
                <a:cubicBezTo>
                  <a:pt x="937975" y="1068779"/>
                  <a:pt x="961901" y="1092704"/>
                  <a:pt x="961901" y="1122218"/>
                </a:cubicBezTo>
                <a:cubicBezTo>
                  <a:pt x="961901" y="1151731"/>
                  <a:pt x="937975" y="1175657"/>
                  <a:pt x="908462" y="1175657"/>
                </a:cubicBezTo>
                <a:cubicBezTo>
                  <a:pt x="878948" y="1175657"/>
                  <a:pt x="855023" y="1151731"/>
                  <a:pt x="855023" y="1122218"/>
                </a:cubicBezTo>
                <a:cubicBezTo>
                  <a:pt x="855023" y="1092704"/>
                  <a:pt x="878948" y="1068779"/>
                  <a:pt x="908462" y="1068779"/>
                </a:cubicBezTo>
                <a:moveTo>
                  <a:pt x="1122218" y="1068779"/>
                </a:moveTo>
                <a:cubicBezTo>
                  <a:pt x="1151731" y="1068779"/>
                  <a:pt x="1175657" y="1092704"/>
                  <a:pt x="1175657" y="1122218"/>
                </a:cubicBezTo>
                <a:cubicBezTo>
                  <a:pt x="1175657" y="1151731"/>
                  <a:pt x="1151731" y="1175657"/>
                  <a:pt x="1122218" y="1175657"/>
                </a:cubicBezTo>
                <a:cubicBezTo>
                  <a:pt x="1092704" y="1175657"/>
                  <a:pt x="1068779" y="1151731"/>
                  <a:pt x="1068779" y="1122218"/>
                </a:cubicBezTo>
                <a:cubicBezTo>
                  <a:pt x="1068779" y="1092704"/>
                  <a:pt x="1092704" y="1068779"/>
                  <a:pt x="1122218" y="1068779"/>
                </a:cubicBezTo>
                <a:moveTo>
                  <a:pt x="1335974" y="1068779"/>
                </a:moveTo>
                <a:cubicBezTo>
                  <a:pt x="1365487" y="1068779"/>
                  <a:pt x="1389413" y="1092704"/>
                  <a:pt x="1389413" y="1122218"/>
                </a:cubicBezTo>
                <a:cubicBezTo>
                  <a:pt x="1389413" y="1151731"/>
                  <a:pt x="1365487" y="1175657"/>
                  <a:pt x="1335974" y="1175657"/>
                </a:cubicBezTo>
                <a:cubicBezTo>
                  <a:pt x="1306460" y="1175657"/>
                  <a:pt x="1282535" y="1151731"/>
                  <a:pt x="1282535" y="1122218"/>
                </a:cubicBezTo>
                <a:cubicBezTo>
                  <a:pt x="1282535" y="1092704"/>
                  <a:pt x="1306460" y="1068779"/>
                  <a:pt x="1335974" y="1068779"/>
                </a:cubicBezTo>
                <a:moveTo>
                  <a:pt x="1549729" y="1068779"/>
                </a:moveTo>
                <a:cubicBezTo>
                  <a:pt x="1579243" y="1068779"/>
                  <a:pt x="1603168" y="1092704"/>
                  <a:pt x="1603168" y="1122218"/>
                </a:cubicBezTo>
                <a:cubicBezTo>
                  <a:pt x="1603168" y="1151731"/>
                  <a:pt x="1579243" y="1175657"/>
                  <a:pt x="1549729" y="1175657"/>
                </a:cubicBezTo>
                <a:cubicBezTo>
                  <a:pt x="1520216" y="1175657"/>
                  <a:pt x="1496290" y="1151731"/>
                  <a:pt x="1496290" y="1122218"/>
                </a:cubicBezTo>
                <a:cubicBezTo>
                  <a:pt x="1496290" y="1092704"/>
                  <a:pt x="1520216" y="1068779"/>
                  <a:pt x="1549729" y="1068779"/>
                </a:cubicBezTo>
                <a:moveTo>
                  <a:pt x="1763485" y="1068779"/>
                </a:moveTo>
                <a:cubicBezTo>
                  <a:pt x="1792999" y="1068779"/>
                  <a:pt x="1816924" y="1092704"/>
                  <a:pt x="1816924" y="1122218"/>
                </a:cubicBezTo>
                <a:cubicBezTo>
                  <a:pt x="1816924" y="1151731"/>
                  <a:pt x="1792999" y="1175657"/>
                  <a:pt x="1763485" y="1175657"/>
                </a:cubicBezTo>
                <a:cubicBezTo>
                  <a:pt x="1733972" y="1175657"/>
                  <a:pt x="1710046" y="1151731"/>
                  <a:pt x="1710046" y="1122218"/>
                </a:cubicBezTo>
                <a:cubicBezTo>
                  <a:pt x="1710046" y="1092704"/>
                  <a:pt x="1733972" y="1068779"/>
                  <a:pt x="1763485" y="1068779"/>
                </a:cubicBezTo>
                <a:moveTo>
                  <a:pt x="1977241" y="1068779"/>
                </a:moveTo>
                <a:cubicBezTo>
                  <a:pt x="2006755" y="1068779"/>
                  <a:pt x="2030680" y="1092704"/>
                  <a:pt x="2030680" y="1122218"/>
                </a:cubicBezTo>
                <a:cubicBezTo>
                  <a:pt x="2030680" y="1151731"/>
                  <a:pt x="2006755" y="1175657"/>
                  <a:pt x="1977241" y="1175657"/>
                </a:cubicBezTo>
                <a:cubicBezTo>
                  <a:pt x="1947728" y="1175657"/>
                  <a:pt x="1923802" y="1151731"/>
                  <a:pt x="1923802" y="1122218"/>
                </a:cubicBezTo>
                <a:cubicBezTo>
                  <a:pt x="1923802" y="1092704"/>
                  <a:pt x="1947728" y="1068779"/>
                  <a:pt x="1977241" y="1068779"/>
                </a:cubicBezTo>
                <a:moveTo>
                  <a:pt x="53438" y="855023"/>
                </a:moveTo>
                <a:cubicBezTo>
                  <a:pt x="82952" y="855023"/>
                  <a:pt x="106877" y="878948"/>
                  <a:pt x="106877" y="908462"/>
                </a:cubicBezTo>
                <a:cubicBezTo>
                  <a:pt x="106877" y="937975"/>
                  <a:pt x="82952" y="961901"/>
                  <a:pt x="53438" y="961901"/>
                </a:cubicBezTo>
                <a:cubicBezTo>
                  <a:pt x="23925" y="961901"/>
                  <a:pt x="0" y="937975"/>
                  <a:pt x="0" y="908462"/>
                </a:cubicBezTo>
                <a:cubicBezTo>
                  <a:pt x="0" y="878948"/>
                  <a:pt x="23925" y="855023"/>
                  <a:pt x="53438" y="855023"/>
                </a:cubicBezTo>
                <a:moveTo>
                  <a:pt x="267194" y="855023"/>
                </a:moveTo>
                <a:cubicBezTo>
                  <a:pt x="296708" y="855023"/>
                  <a:pt x="320633" y="878948"/>
                  <a:pt x="320633" y="908462"/>
                </a:cubicBezTo>
                <a:cubicBezTo>
                  <a:pt x="320633" y="937975"/>
                  <a:pt x="296708" y="961901"/>
                  <a:pt x="267194" y="961901"/>
                </a:cubicBezTo>
                <a:cubicBezTo>
                  <a:pt x="237681" y="961901"/>
                  <a:pt x="213755" y="937975"/>
                  <a:pt x="213755" y="908462"/>
                </a:cubicBezTo>
                <a:cubicBezTo>
                  <a:pt x="213755" y="878948"/>
                  <a:pt x="237681" y="855023"/>
                  <a:pt x="267194" y="855023"/>
                </a:cubicBezTo>
                <a:moveTo>
                  <a:pt x="480950" y="855023"/>
                </a:moveTo>
                <a:cubicBezTo>
                  <a:pt x="510464" y="855023"/>
                  <a:pt x="534389" y="878948"/>
                  <a:pt x="534389" y="908462"/>
                </a:cubicBezTo>
                <a:cubicBezTo>
                  <a:pt x="534389" y="937975"/>
                  <a:pt x="510464" y="961901"/>
                  <a:pt x="480950" y="961901"/>
                </a:cubicBezTo>
                <a:cubicBezTo>
                  <a:pt x="451437" y="961901"/>
                  <a:pt x="427511" y="937975"/>
                  <a:pt x="427511" y="908462"/>
                </a:cubicBezTo>
                <a:cubicBezTo>
                  <a:pt x="427511" y="878948"/>
                  <a:pt x="451437" y="855023"/>
                  <a:pt x="480950" y="855023"/>
                </a:cubicBezTo>
                <a:moveTo>
                  <a:pt x="694706" y="855023"/>
                </a:moveTo>
                <a:cubicBezTo>
                  <a:pt x="724220" y="855023"/>
                  <a:pt x="748145" y="878948"/>
                  <a:pt x="748145" y="908462"/>
                </a:cubicBezTo>
                <a:cubicBezTo>
                  <a:pt x="748145" y="937975"/>
                  <a:pt x="724220" y="961901"/>
                  <a:pt x="694706" y="961901"/>
                </a:cubicBezTo>
                <a:cubicBezTo>
                  <a:pt x="665192" y="961901"/>
                  <a:pt x="641267" y="937975"/>
                  <a:pt x="641267" y="908462"/>
                </a:cubicBezTo>
                <a:cubicBezTo>
                  <a:pt x="641267" y="878948"/>
                  <a:pt x="665192" y="855023"/>
                  <a:pt x="694706" y="855023"/>
                </a:cubicBezTo>
                <a:moveTo>
                  <a:pt x="908462" y="855023"/>
                </a:moveTo>
                <a:cubicBezTo>
                  <a:pt x="937975" y="855023"/>
                  <a:pt x="961901" y="878948"/>
                  <a:pt x="961901" y="908462"/>
                </a:cubicBezTo>
                <a:cubicBezTo>
                  <a:pt x="961901" y="937975"/>
                  <a:pt x="937975" y="961901"/>
                  <a:pt x="908462" y="961901"/>
                </a:cubicBezTo>
                <a:cubicBezTo>
                  <a:pt x="878948" y="961901"/>
                  <a:pt x="855023" y="937975"/>
                  <a:pt x="855023" y="908462"/>
                </a:cubicBezTo>
                <a:cubicBezTo>
                  <a:pt x="855023" y="878948"/>
                  <a:pt x="878948" y="855023"/>
                  <a:pt x="908462" y="855023"/>
                </a:cubicBezTo>
                <a:moveTo>
                  <a:pt x="1122218" y="855023"/>
                </a:moveTo>
                <a:cubicBezTo>
                  <a:pt x="1151731" y="855023"/>
                  <a:pt x="1175657" y="878948"/>
                  <a:pt x="1175657" y="908462"/>
                </a:cubicBezTo>
                <a:cubicBezTo>
                  <a:pt x="1175657" y="937975"/>
                  <a:pt x="1151731" y="961901"/>
                  <a:pt x="1122218" y="961901"/>
                </a:cubicBezTo>
                <a:cubicBezTo>
                  <a:pt x="1092704" y="961901"/>
                  <a:pt x="1068779" y="937975"/>
                  <a:pt x="1068779" y="908462"/>
                </a:cubicBezTo>
                <a:cubicBezTo>
                  <a:pt x="1068779" y="878948"/>
                  <a:pt x="1092704" y="855023"/>
                  <a:pt x="1122218" y="855023"/>
                </a:cubicBezTo>
                <a:moveTo>
                  <a:pt x="1335974" y="855023"/>
                </a:moveTo>
                <a:cubicBezTo>
                  <a:pt x="1365487" y="855023"/>
                  <a:pt x="1389413" y="878948"/>
                  <a:pt x="1389413" y="908462"/>
                </a:cubicBezTo>
                <a:cubicBezTo>
                  <a:pt x="1389413" y="937975"/>
                  <a:pt x="1365487" y="961901"/>
                  <a:pt x="1335974" y="961901"/>
                </a:cubicBezTo>
                <a:cubicBezTo>
                  <a:pt x="1306460" y="961901"/>
                  <a:pt x="1282535" y="937975"/>
                  <a:pt x="1282535" y="908462"/>
                </a:cubicBezTo>
                <a:cubicBezTo>
                  <a:pt x="1282535" y="878948"/>
                  <a:pt x="1306460" y="855023"/>
                  <a:pt x="1335974" y="855023"/>
                </a:cubicBezTo>
                <a:moveTo>
                  <a:pt x="1549729" y="855023"/>
                </a:moveTo>
                <a:cubicBezTo>
                  <a:pt x="1579243" y="855023"/>
                  <a:pt x="1603168" y="878948"/>
                  <a:pt x="1603168" y="908462"/>
                </a:cubicBezTo>
                <a:cubicBezTo>
                  <a:pt x="1603168" y="937975"/>
                  <a:pt x="1579243" y="961901"/>
                  <a:pt x="1549729" y="961901"/>
                </a:cubicBezTo>
                <a:cubicBezTo>
                  <a:pt x="1520216" y="961901"/>
                  <a:pt x="1496290" y="937975"/>
                  <a:pt x="1496290" y="908462"/>
                </a:cubicBezTo>
                <a:cubicBezTo>
                  <a:pt x="1496290" y="878948"/>
                  <a:pt x="1520216" y="855023"/>
                  <a:pt x="1549729" y="855023"/>
                </a:cubicBezTo>
                <a:moveTo>
                  <a:pt x="1763485" y="855023"/>
                </a:moveTo>
                <a:cubicBezTo>
                  <a:pt x="1792999" y="855023"/>
                  <a:pt x="1816924" y="878948"/>
                  <a:pt x="1816924" y="908462"/>
                </a:cubicBezTo>
                <a:cubicBezTo>
                  <a:pt x="1816924" y="937975"/>
                  <a:pt x="1792999" y="961901"/>
                  <a:pt x="1763485" y="961901"/>
                </a:cubicBezTo>
                <a:cubicBezTo>
                  <a:pt x="1733972" y="961901"/>
                  <a:pt x="1710046" y="937975"/>
                  <a:pt x="1710046" y="908462"/>
                </a:cubicBezTo>
                <a:cubicBezTo>
                  <a:pt x="1710046" y="878948"/>
                  <a:pt x="1733972" y="855023"/>
                  <a:pt x="1763485" y="855023"/>
                </a:cubicBezTo>
                <a:moveTo>
                  <a:pt x="1977241" y="855023"/>
                </a:moveTo>
                <a:cubicBezTo>
                  <a:pt x="2006755" y="855023"/>
                  <a:pt x="2030680" y="878948"/>
                  <a:pt x="2030680" y="908462"/>
                </a:cubicBezTo>
                <a:cubicBezTo>
                  <a:pt x="2030680" y="937975"/>
                  <a:pt x="2006755" y="961901"/>
                  <a:pt x="1977241" y="961901"/>
                </a:cubicBezTo>
                <a:cubicBezTo>
                  <a:pt x="1947728" y="961901"/>
                  <a:pt x="1923802" y="937975"/>
                  <a:pt x="1923802" y="908462"/>
                </a:cubicBezTo>
                <a:cubicBezTo>
                  <a:pt x="1923802" y="878948"/>
                  <a:pt x="1947728" y="855023"/>
                  <a:pt x="1977241" y="855023"/>
                </a:cubicBezTo>
                <a:moveTo>
                  <a:pt x="53438" y="641267"/>
                </a:moveTo>
                <a:cubicBezTo>
                  <a:pt x="82952" y="641267"/>
                  <a:pt x="106877" y="665193"/>
                  <a:pt x="106877" y="694706"/>
                </a:cubicBezTo>
                <a:cubicBezTo>
                  <a:pt x="106877" y="724220"/>
                  <a:pt x="82952" y="748145"/>
                  <a:pt x="53438" y="748145"/>
                </a:cubicBezTo>
                <a:cubicBezTo>
                  <a:pt x="23925" y="748145"/>
                  <a:pt x="0" y="724220"/>
                  <a:pt x="0" y="694706"/>
                </a:cubicBezTo>
                <a:cubicBezTo>
                  <a:pt x="0" y="665193"/>
                  <a:pt x="23925" y="641267"/>
                  <a:pt x="53438" y="641267"/>
                </a:cubicBezTo>
                <a:moveTo>
                  <a:pt x="267194" y="641267"/>
                </a:moveTo>
                <a:cubicBezTo>
                  <a:pt x="296708" y="641267"/>
                  <a:pt x="320633" y="665193"/>
                  <a:pt x="320633" y="694706"/>
                </a:cubicBezTo>
                <a:cubicBezTo>
                  <a:pt x="320633" y="724220"/>
                  <a:pt x="296708" y="748145"/>
                  <a:pt x="267194" y="748145"/>
                </a:cubicBezTo>
                <a:cubicBezTo>
                  <a:pt x="237681" y="748145"/>
                  <a:pt x="213755" y="724220"/>
                  <a:pt x="213755" y="694706"/>
                </a:cubicBezTo>
                <a:cubicBezTo>
                  <a:pt x="213755" y="665193"/>
                  <a:pt x="237681" y="641267"/>
                  <a:pt x="267194" y="641267"/>
                </a:cubicBezTo>
                <a:moveTo>
                  <a:pt x="480950" y="641267"/>
                </a:moveTo>
                <a:cubicBezTo>
                  <a:pt x="510464" y="641267"/>
                  <a:pt x="534389" y="665193"/>
                  <a:pt x="534389" y="694706"/>
                </a:cubicBezTo>
                <a:cubicBezTo>
                  <a:pt x="534389" y="724220"/>
                  <a:pt x="510464" y="748145"/>
                  <a:pt x="480950" y="748145"/>
                </a:cubicBezTo>
                <a:cubicBezTo>
                  <a:pt x="451437" y="748145"/>
                  <a:pt x="427511" y="724220"/>
                  <a:pt x="427511" y="694706"/>
                </a:cubicBezTo>
                <a:cubicBezTo>
                  <a:pt x="427511" y="665193"/>
                  <a:pt x="451437" y="641267"/>
                  <a:pt x="480950" y="641267"/>
                </a:cubicBezTo>
                <a:moveTo>
                  <a:pt x="694706" y="641267"/>
                </a:moveTo>
                <a:cubicBezTo>
                  <a:pt x="724220" y="641267"/>
                  <a:pt x="748145" y="665193"/>
                  <a:pt x="748145" y="694706"/>
                </a:cubicBezTo>
                <a:cubicBezTo>
                  <a:pt x="748145" y="724220"/>
                  <a:pt x="724220" y="748145"/>
                  <a:pt x="694706" y="748145"/>
                </a:cubicBezTo>
                <a:cubicBezTo>
                  <a:pt x="665192" y="748145"/>
                  <a:pt x="641267" y="724220"/>
                  <a:pt x="641267" y="694706"/>
                </a:cubicBezTo>
                <a:cubicBezTo>
                  <a:pt x="641267" y="665193"/>
                  <a:pt x="665192" y="641267"/>
                  <a:pt x="694706" y="641267"/>
                </a:cubicBezTo>
                <a:moveTo>
                  <a:pt x="908462" y="641267"/>
                </a:moveTo>
                <a:cubicBezTo>
                  <a:pt x="937975" y="641267"/>
                  <a:pt x="961901" y="665193"/>
                  <a:pt x="961901" y="694706"/>
                </a:cubicBezTo>
                <a:cubicBezTo>
                  <a:pt x="961901" y="724220"/>
                  <a:pt x="937975" y="748145"/>
                  <a:pt x="908462" y="748145"/>
                </a:cubicBezTo>
                <a:cubicBezTo>
                  <a:pt x="878948" y="748145"/>
                  <a:pt x="855023" y="724220"/>
                  <a:pt x="855023" y="694706"/>
                </a:cubicBezTo>
                <a:cubicBezTo>
                  <a:pt x="855023" y="665193"/>
                  <a:pt x="878948" y="641267"/>
                  <a:pt x="908462" y="641267"/>
                </a:cubicBezTo>
                <a:moveTo>
                  <a:pt x="1122218" y="641267"/>
                </a:moveTo>
                <a:cubicBezTo>
                  <a:pt x="1151731" y="641267"/>
                  <a:pt x="1175657" y="665193"/>
                  <a:pt x="1175657" y="694706"/>
                </a:cubicBezTo>
                <a:cubicBezTo>
                  <a:pt x="1175657" y="724220"/>
                  <a:pt x="1151731" y="748145"/>
                  <a:pt x="1122218" y="748145"/>
                </a:cubicBezTo>
                <a:cubicBezTo>
                  <a:pt x="1092704" y="748145"/>
                  <a:pt x="1068779" y="724220"/>
                  <a:pt x="1068779" y="694706"/>
                </a:cubicBezTo>
                <a:cubicBezTo>
                  <a:pt x="1068779" y="665193"/>
                  <a:pt x="1092704" y="641267"/>
                  <a:pt x="1122218" y="641267"/>
                </a:cubicBezTo>
                <a:moveTo>
                  <a:pt x="1335974" y="641267"/>
                </a:moveTo>
                <a:cubicBezTo>
                  <a:pt x="1365487" y="641267"/>
                  <a:pt x="1389413" y="665193"/>
                  <a:pt x="1389413" y="694706"/>
                </a:cubicBezTo>
                <a:cubicBezTo>
                  <a:pt x="1389413" y="724220"/>
                  <a:pt x="1365487" y="748145"/>
                  <a:pt x="1335974" y="748145"/>
                </a:cubicBezTo>
                <a:cubicBezTo>
                  <a:pt x="1306460" y="748145"/>
                  <a:pt x="1282535" y="724220"/>
                  <a:pt x="1282535" y="694706"/>
                </a:cubicBezTo>
                <a:cubicBezTo>
                  <a:pt x="1282535" y="665193"/>
                  <a:pt x="1306460" y="641267"/>
                  <a:pt x="1335974" y="641267"/>
                </a:cubicBezTo>
                <a:moveTo>
                  <a:pt x="1549729" y="641267"/>
                </a:moveTo>
                <a:cubicBezTo>
                  <a:pt x="1579243" y="641267"/>
                  <a:pt x="1603168" y="665193"/>
                  <a:pt x="1603168" y="694706"/>
                </a:cubicBezTo>
                <a:cubicBezTo>
                  <a:pt x="1603168" y="724220"/>
                  <a:pt x="1579243" y="748145"/>
                  <a:pt x="1549729" y="748145"/>
                </a:cubicBezTo>
                <a:cubicBezTo>
                  <a:pt x="1520216" y="748145"/>
                  <a:pt x="1496290" y="724220"/>
                  <a:pt x="1496290" y="694706"/>
                </a:cubicBezTo>
                <a:cubicBezTo>
                  <a:pt x="1496290" y="665193"/>
                  <a:pt x="1520216" y="641267"/>
                  <a:pt x="1549729" y="641267"/>
                </a:cubicBezTo>
                <a:moveTo>
                  <a:pt x="1763485" y="641267"/>
                </a:moveTo>
                <a:cubicBezTo>
                  <a:pt x="1792999" y="641267"/>
                  <a:pt x="1816924" y="665193"/>
                  <a:pt x="1816924" y="694706"/>
                </a:cubicBezTo>
                <a:cubicBezTo>
                  <a:pt x="1816924" y="724220"/>
                  <a:pt x="1792999" y="748145"/>
                  <a:pt x="1763485" y="748145"/>
                </a:cubicBezTo>
                <a:cubicBezTo>
                  <a:pt x="1733972" y="748145"/>
                  <a:pt x="1710046" y="724220"/>
                  <a:pt x="1710046" y="694706"/>
                </a:cubicBezTo>
                <a:cubicBezTo>
                  <a:pt x="1710046" y="665193"/>
                  <a:pt x="1733972" y="641267"/>
                  <a:pt x="1763485" y="641267"/>
                </a:cubicBezTo>
                <a:moveTo>
                  <a:pt x="1977241" y="641267"/>
                </a:moveTo>
                <a:cubicBezTo>
                  <a:pt x="2006755" y="641267"/>
                  <a:pt x="2030680" y="665193"/>
                  <a:pt x="2030680" y="694706"/>
                </a:cubicBezTo>
                <a:cubicBezTo>
                  <a:pt x="2030680" y="724220"/>
                  <a:pt x="2006755" y="748145"/>
                  <a:pt x="1977241" y="748145"/>
                </a:cubicBezTo>
                <a:cubicBezTo>
                  <a:pt x="1947728" y="748145"/>
                  <a:pt x="1923802" y="724220"/>
                  <a:pt x="1923802" y="694706"/>
                </a:cubicBezTo>
                <a:cubicBezTo>
                  <a:pt x="1923802" y="665193"/>
                  <a:pt x="1947728" y="641267"/>
                  <a:pt x="1977241" y="641267"/>
                </a:cubicBezTo>
                <a:moveTo>
                  <a:pt x="53438" y="427511"/>
                </a:moveTo>
                <a:cubicBezTo>
                  <a:pt x="82952" y="427511"/>
                  <a:pt x="106877" y="451437"/>
                  <a:pt x="106877" y="480950"/>
                </a:cubicBezTo>
                <a:cubicBezTo>
                  <a:pt x="106877" y="510464"/>
                  <a:pt x="82952" y="534389"/>
                  <a:pt x="53438" y="534389"/>
                </a:cubicBezTo>
                <a:cubicBezTo>
                  <a:pt x="23925" y="534389"/>
                  <a:pt x="0" y="510464"/>
                  <a:pt x="0" y="480950"/>
                </a:cubicBezTo>
                <a:cubicBezTo>
                  <a:pt x="0" y="451437"/>
                  <a:pt x="23925" y="427511"/>
                  <a:pt x="53438" y="427511"/>
                </a:cubicBezTo>
                <a:moveTo>
                  <a:pt x="267194" y="427511"/>
                </a:moveTo>
                <a:cubicBezTo>
                  <a:pt x="296708" y="427511"/>
                  <a:pt x="320633" y="451437"/>
                  <a:pt x="320633" y="480950"/>
                </a:cubicBezTo>
                <a:cubicBezTo>
                  <a:pt x="320633" y="510464"/>
                  <a:pt x="296708" y="534389"/>
                  <a:pt x="267194" y="534389"/>
                </a:cubicBezTo>
                <a:cubicBezTo>
                  <a:pt x="237681" y="534389"/>
                  <a:pt x="213755" y="510464"/>
                  <a:pt x="213755" y="480950"/>
                </a:cubicBezTo>
                <a:cubicBezTo>
                  <a:pt x="213755" y="451437"/>
                  <a:pt x="237681" y="427511"/>
                  <a:pt x="267194" y="427511"/>
                </a:cubicBezTo>
                <a:moveTo>
                  <a:pt x="480950" y="427511"/>
                </a:moveTo>
                <a:cubicBezTo>
                  <a:pt x="510464" y="427511"/>
                  <a:pt x="534389" y="451437"/>
                  <a:pt x="534389" y="480950"/>
                </a:cubicBezTo>
                <a:cubicBezTo>
                  <a:pt x="534389" y="510464"/>
                  <a:pt x="510464" y="534389"/>
                  <a:pt x="480950" y="534389"/>
                </a:cubicBezTo>
                <a:cubicBezTo>
                  <a:pt x="451437" y="534389"/>
                  <a:pt x="427511" y="510464"/>
                  <a:pt x="427511" y="480950"/>
                </a:cubicBezTo>
                <a:cubicBezTo>
                  <a:pt x="427511" y="451437"/>
                  <a:pt x="451437" y="427511"/>
                  <a:pt x="480950" y="427511"/>
                </a:cubicBezTo>
                <a:moveTo>
                  <a:pt x="694706" y="427511"/>
                </a:moveTo>
                <a:cubicBezTo>
                  <a:pt x="724220" y="427511"/>
                  <a:pt x="748145" y="451437"/>
                  <a:pt x="748145" y="480950"/>
                </a:cubicBezTo>
                <a:cubicBezTo>
                  <a:pt x="748145" y="510464"/>
                  <a:pt x="724220" y="534389"/>
                  <a:pt x="694706" y="534389"/>
                </a:cubicBezTo>
                <a:cubicBezTo>
                  <a:pt x="665192" y="534389"/>
                  <a:pt x="641267" y="510464"/>
                  <a:pt x="641267" y="480950"/>
                </a:cubicBezTo>
                <a:cubicBezTo>
                  <a:pt x="641267" y="451437"/>
                  <a:pt x="665192" y="427511"/>
                  <a:pt x="694706" y="427511"/>
                </a:cubicBezTo>
                <a:moveTo>
                  <a:pt x="908462" y="427511"/>
                </a:moveTo>
                <a:cubicBezTo>
                  <a:pt x="937975" y="427511"/>
                  <a:pt x="961901" y="451437"/>
                  <a:pt x="961901" y="480950"/>
                </a:cubicBezTo>
                <a:cubicBezTo>
                  <a:pt x="961901" y="510464"/>
                  <a:pt x="937975" y="534389"/>
                  <a:pt x="908462" y="534389"/>
                </a:cubicBezTo>
                <a:cubicBezTo>
                  <a:pt x="878948" y="534389"/>
                  <a:pt x="855023" y="510464"/>
                  <a:pt x="855023" y="480950"/>
                </a:cubicBezTo>
                <a:cubicBezTo>
                  <a:pt x="855023" y="451437"/>
                  <a:pt x="878948" y="427511"/>
                  <a:pt x="908462" y="427511"/>
                </a:cubicBezTo>
                <a:moveTo>
                  <a:pt x="1122218" y="427511"/>
                </a:moveTo>
                <a:cubicBezTo>
                  <a:pt x="1151731" y="427511"/>
                  <a:pt x="1175657" y="451437"/>
                  <a:pt x="1175657" y="480950"/>
                </a:cubicBezTo>
                <a:cubicBezTo>
                  <a:pt x="1175657" y="510464"/>
                  <a:pt x="1151731" y="534389"/>
                  <a:pt x="1122218" y="534389"/>
                </a:cubicBezTo>
                <a:cubicBezTo>
                  <a:pt x="1092704" y="534389"/>
                  <a:pt x="1068779" y="510464"/>
                  <a:pt x="1068779" y="480950"/>
                </a:cubicBezTo>
                <a:cubicBezTo>
                  <a:pt x="1068779" y="451437"/>
                  <a:pt x="1092704" y="427511"/>
                  <a:pt x="1122218" y="427511"/>
                </a:cubicBezTo>
                <a:moveTo>
                  <a:pt x="1335974" y="427511"/>
                </a:moveTo>
                <a:cubicBezTo>
                  <a:pt x="1365487" y="427511"/>
                  <a:pt x="1389413" y="451437"/>
                  <a:pt x="1389413" y="480950"/>
                </a:cubicBezTo>
                <a:cubicBezTo>
                  <a:pt x="1389413" y="510464"/>
                  <a:pt x="1365487" y="534389"/>
                  <a:pt x="1335974" y="534389"/>
                </a:cubicBezTo>
                <a:cubicBezTo>
                  <a:pt x="1306460" y="534389"/>
                  <a:pt x="1282535" y="510464"/>
                  <a:pt x="1282535" y="480950"/>
                </a:cubicBezTo>
                <a:cubicBezTo>
                  <a:pt x="1282535" y="451437"/>
                  <a:pt x="1306460" y="427511"/>
                  <a:pt x="1335974" y="427511"/>
                </a:cubicBezTo>
                <a:moveTo>
                  <a:pt x="1549729" y="427511"/>
                </a:moveTo>
                <a:cubicBezTo>
                  <a:pt x="1579243" y="427511"/>
                  <a:pt x="1603168" y="451437"/>
                  <a:pt x="1603168" y="480950"/>
                </a:cubicBezTo>
                <a:cubicBezTo>
                  <a:pt x="1603168" y="510464"/>
                  <a:pt x="1579243" y="534389"/>
                  <a:pt x="1549729" y="534389"/>
                </a:cubicBezTo>
                <a:cubicBezTo>
                  <a:pt x="1520216" y="534389"/>
                  <a:pt x="1496290" y="510464"/>
                  <a:pt x="1496290" y="480950"/>
                </a:cubicBezTo>
                <a:cubicBezTo>
                  <a:pt x="1496290" y="451437"/>
                  <a:pt x="1520216" y="427511"/>
                  <a:pt x="1549729" y="427511"/>
                </a:cubicBezTo>
                <a:moveTo>
                  <a:pt x="1763485" y="427511"/>
                </a:moveTo>
                <a:cubicBezTo>
                  <a:pt x="1792999" y="427511"/>
                  <a:pt x="1816924" y="451437"/>
                  <a:pt x="1816924" y="480950"/>
                </a:cubicBezTo>
                <a:cubicBezTo>
                  <a:pt x="1816924" y="510464"/>
                  <a:pt x="1792999" y="534389"/>
                  <a:pt x="1763485" y="534389"/>
                </a:cubicBezTo>
                <a:cubicBezTo>
                  <a:pt x="1733972" y="534389"/>
                  <a:pt x="1710046" y="510464"/>
                  <a:pt x="1710046" y="480950"/>
                </a:cubicBezTo>
                <a:cubicBezTo>
                  <a:pt x="1710046" y="451437"/>
                  <a:pt x="1733972" y="427511"/>
                  <a:pt x="1763485" y="427511"/>
                </a:cubicBezTo>
                <a:moveTo>
                  <a:pt x="1977241" y="427511"/>
                </a:moveTo>
                <a:cubicBezTo>
                  <a:pt x="2006755" y="427511"/>
                  <a:pt x="2030680" y="451437"/>
                  <a:pt x="2030680" y="480950"/>
                </a:cubicBezTo>
                <a:cubicBezTo>
                  <a:pt x="2030680" y="510464"/>
                  <a:pt x="2006755" y="534389"/>
                  <a:pt x="1977241" y="534389"/>
                </a:cubicBezTo>
                <a:cubicBezTo>
                  <a:pt x="1947728" y="534389"/>
                  <a:pt x="1923802" y="510464"/>
                  <a:pt x="1923802" y="480950"/>
                </a:cubicBezTo>
                <a:cubicBezTo>
                  <a:pt x="1923802" y="451437"/>
                  <a:pt x="1947728" y="427511"/>
                  <a:pt x="1977241" y="427511"/>
                </a:cubicBezTo>
                <a:moveTo>
                  <a:pt x="53438" y="213755"/>
                </a:moveTo>
                <a:cubicBezTo>
                  <a:pt x="82952" y="213755"/>
                  <a:pt x="106877" y="237681"/>
                  <a:pt x="106877" y="267194"/>
                </a:cubicBezTo>
                <a:cubicBezTo>
                  <a:pt x="106877" y="296708"/>
                  <a:pt x="82952" y="320633"/>
                  <a:pt x="53438" y="320633"/>
                </a:cubicBezTo>
                <a:cubicBezTo>
                  <a:pt x="23925" y="320633"/>
                  <a:pt x="0" y="296708"/>
                  <a:pt x="0" y="267194"/>
                </a:cubicBezTo>
                <a:cubicBezTo>
                  <a:pt x="0" y="237681"/>
                  <a:pt x="23925" y="213755"/>
                  <a:pt x="53438" y="213755"/>
                </a:cubicBezTo>
                <a:moveTo>
                  <a:pt x="267194" y="213755"/>
                </a:moveTo>
                <a:cubicBezTo>
                  <a:pt x="296708" y="213755"/>
                  <a:pt x="320633" y="237681"/>
                  <a:pt x="320633" y="267194"/>
                </a:cubicBezTo>
                <a:cubicBezTo>
                  <a:pt x="320633" y="296708"/>
                  <a:pt x="296708" y="320633"/>
                  <a:pt x="267194" y="320633"/>
                </a:cubicBezTo>
                <a:cubicBezTo>
                  <a:pt x="237681" y="320633"/>
                  <a:pt x="213755" y="296708"/>
                  <a:pt x="213755" y="267194"/>
                </a:cubicBezTo>
                <a:cubicBezTo>
                  <a:pt x="213755" y="237681"/>
                  <a:pt x="237681" y="213755"/>
                  <a:pt x="267194" y="213755"/>
                </a:cubicBezTo>
                <a:moveTo>
                  <a:pt x="480950" y="213755"/>
                </a:moveTo>
                <a:cubicBezTo>
                  <a:pt x="510464" y="213755"/>
                  <a:pt x="534389" y="237681"/>
                  <a:pt x="534389" y="267194"/>
                </a:cubicBezTo>
                <a:cubicBezTo>
                  <a:pt x="534389" y="296708"/>
                  <a:pt x="510464" y="320633"/>
                  <a:pt x="480950" y="320633"/>
                </a:cubicBezTo>
                <a:cubicBezTo>
                  <a:pt x="451437" y="320633"/>
                  <a:pt x="427511" y="296708"/>
                  <a:pt x="427511" y="267194"/>
                </a:cubicBezTo>
                <a:cubicBezTo>
                  <a:pt x="427511" y="237681"/>
                  <a:pt x="451437" y="213755"/>
                  <a:pt x="480950" y="213755"/>
                </a:cubicBezTo>
                <a:moveTo>
                  <a:pt x="694706" y="213755"/>
                </a:moveTo>
                <a:cubicBezTo>
                  <a:pt x="724220" y="213755"/>
                  <a:pt x="748145" y="237681"/>
                  <a:pt x="748145" y="267194"/>
                </a:cubicBezTo>
                <a:cubicBezTo>
                  <a:pt x="748145" y="296708"/>
                  <a:pt x="724220" y="320633"/>
                  <a:pt x="694706" y="320633"/>
                </a:cubicBezTo>
                <a:cubicBezTo>
                  <a:pt x="665192" y="320633"/>
                  <a:pt x="641267" y="296708"/>
                  <a:pt x="641267" y="267194"/>
                </a:cubicBezTo>
                <a:cubicBezTo>
                  <a:pt x="641267" y="237681"/>
                  <a:pt x="665192" y="213755"/>
                  <a:pt x="694706" y="213755"/>
                </a:cubicBezTo>
                <a:moveTo>
                  <a:pt x="908462" y="213755"/>
                </a:moveTo>
                <a:cubicBezTo>
                  <a:pt x="937975" y="213755"/>
                  <a:pt x="961901" y="237681"/>
                  <a:pt x="961901" y="267194"/>
                </a:cubicBezTo>
                <a:cubicBezTo>
                  <a:pt x="961901" y="296708"/>
                  <a:pt x="937975" y="320633"/>
                  <a:pt x="908462" y="320633"/>
                </a:cubicBezTo>
                <a:cubicBezTo>
                  <a:pt x="878948" y="320633"/>
                  <a:pt x="855023" y="296708"/>
                  <a:pt x="855023" y="267194"/>
                </a:cubicBezTo>
                <a:cubicBezTo>
                  <a:pt x="855023" y="237681"/>
                  <a:pt x="878948" y="213755"/>
                  <a:pt x="908462" y="213755"/>
                </a:cubicBezTo>
                <a:moveTo>
                  <a:pt x="1122218" y="213755"/>
                </a:moveTo>
                <a:cubicBezTo>
                  <a:pt x="1151731" y="213755"/>
                  <a:pt x="1175657" y="237681"/>
                  <a:pt x="1175657" y="267194"/>
                </a:cubicBezTo>
                <a:cubicBezTo>
                  <a:pt x="1175657" y="296708"/>
                  <a:pt x="1151731" y="320633"/>
                  <a:pt x="1122218" y="320633"/>
                </a:cubicBezTo>
                <a:cubicBezTo>
                  <a:pt x="1092704" y="320633"/>
                  <a:pt x="1068779" y="296708"/>
                  <a:pt x="1068779" y="267194"/>
                </a:cubicBezTo>
                <a:cubicBezTo>
                  <a:pt x="1068779" y="237681"/>
                  <a:pt x="1092704" y="213755"/>
                  <a:pt x="1122218" y="213755"/>
                </a:cubicBezTo>
                <a:moveTo>
                  <a:pt x="1335974" y="213755"/>
                </a:moveTo>
                <a:cubicBezTo>
                  <a:pt x="1365487" y="213755"/>
                  <a:pt x="1389413" y="237681"/>
                  <a:pt x="1389413" y="267194"/>
                </a:cubicBezTo>
                <a:cubicBezTo>
                  <a:pt x="1389413" y="296708"/>
                  <a:pt x="1365487" y="320633"/>
                  <a:pt x="1335974" y="320633"/>
                </a:cubicBezTo>
                <a:cubicBezTo>
                  <a:pt x="1306460" y="320633"/>
                  <a:pt x="1282535" y="296708"/>
                  <a:pt x="1282535" y="267194"/>
                </a:cubicBezTo>
                <a:cubicBezTo>
                  <a:pt x="1282535" y="237681"/>
                  <a:pt x="1306460" y="213755"/>
                  <a:pt x="1335974" y="213755"/>
                </a:cubicBezTo>
                <a:moveTo>
                  <a:pt x="1549729" y="213755"/>
                </a:moveTo>
                <a:cubicBezTo>
                  <a:pt x="1579243" y="213755"/>
                  <a:pt x="1603168" y="237681"/>
                  <a:pt x="1603168" y="267194"/>
                </a:cubicBezTo>
                <a:cubicBezTo>
                  <a:pt x="1603168" y="296708"/>
                  <a:pt x="1579243" y="320633"/>
                  <a:pt x="1549729" y="320633"/>
                </a:cubicBezTo>
                <a:cubicBezTo>
                  <a:pt x="1520216" y="320633"/>
                  <a:pt x="1496290" y="296708"/>
                  <a:pt x="1496290" y="267194"/>
                </a:cubicBezTo>
                <a:cubicBezTo>
                  <a:pt x="1496290" y="237681"/>
                  <a:pt x="1520216" y="213755"/>
                  <a:pt x="1549729" y="213755"/>
                </a:cubicBezTo>
                <a:moveTo>
                  <a:pt x="1763485" y="213755"/>
                </a:moveTo>
                <a:cubicBezTo>
                  <a:pt x="1792999" y="213755"/>
                  <a:pt x="1816924" y="237681"/>
                  <a:pt x="1816924" y="267194"/>
                </a:cubicBezTo>
                <a:cubicBezTo>
                  <a:pt x="1816924" y="296708"/>
                  <a:pt x="1792999" y="320633"/>
                  <a:pt x="1763485" y="320633"/>
                </a:cubicBezTo>
                <a:cubicBezTo>
                  <a:pt x="1733972" y="320633"/>
                  <a:pt x="1710046" y="296708"/>
                  <a:pt x="1710046" y="267194"/>
                </a:cubicBezTo>
                <a:cubicBezTo>
                  <a:pt x="1710046" y="237681"/>
                  <a:pt x="1733972" y="213755"/>
                  <a:pt x="1763485" y="213755"/>
                </a:cubicBezTo>
                <a:moveTo>
                  <a:pt x="1977241" y="213755"/>
                </a:moveTo>
                <a:cubicBezTo>
                  <a:pt x="2006755" y="213755"/>
                  <a:pt x="2030680" y="237681"/>
                  <a:pt x="2030680" y="267194"/>
                </a:cubicBezTo>
                <a:cubicBezTo>
                  <a:pt x="2030680" y="296708"/>
                  <a:pt x="2006755" y="320633"/>
                  <a:pt x="1977241" y="320633"/>
                </a:cubicBezTo>
                <a:cubicBezTo>
                  <a:pt x="1947728" y="320633"/>
                  <a:pt x="1923802" y="296708"/>
                  <a:pt x="1923802" y="267194"/>
                </a:cubicBezTo>
                <a:cubicBezTo>
                  <a:pt x="1923802" y="237681"/>
                  <a:pt x="1947728" y="213755"/>
                  <a:pt x="1977241" y="213755"/>
                </a:cubicBezTo>
                <a:moveTo>
                  <a:pt x="53438" y="0"/>
                </a:moveTo>
                <a:cubicBezTo>
                  <a:pt x="82952" y="0"/>
                  <a:pt x="106877" y="23925"/>
                  <a:pt x="106877" y="53438"/>
                </a:cubicBezTo>
                <a:cubicBezTo>
                  <a:pt x="106877" y="82952"/>
                  <a:pt x="82952" y="106877"/>
                  <a:pt x="53438" y="106877"/>
                </a:cubicBezTo>
                <a:cubicBezTo>
                  <a:pt x="23925" y="106877"/>
                  <a:pt x="0" y="82952"/>
                  <a:pt x="0" y="53438"/>
                </a:cubicBezTo>
                <a:cubicBezTo>
                  <a:pt x="0" y="23925"/>
                  <a:pt x="23925" y="0"/>
                  <a:pt x="53438" y="0"/>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0" name="Rounded Rectangle 8">
            <a:extLst>
              <a:ext uri="{FF2B5EF4-FFF2-40B4-BE49-F238E27FC236}">
                <a16:creationId xmlns:a16="http://schemas.microsoft.com/office/drawing/2014/main" id="{DF7F9F4C-770B-1D62-E0C5-5DD79B4E390D}"/>
              </a:ext>
            </a:extLst>
          </p:cNvPr>
          <p:cNvSpPr/>
          <p:nvPr/>
        </p:nvSpPr>
        <p:spPr>
          <a:xfrm>
            <a:off x="4966719" y="2228572"/>
            <a:ext cx="2030680" cy="748145"/>
          </a:xfrm>
          <a:custGeom>
            <a:avLst/>
            <a:gdLst/>
            <a:ahLst/>
            <a:cxnLst/>
            <a:rect l="0" t="0" r="0" b="0"/>
            <a:pathLst>
              <a:path w="2030680" h="748145">
                <a:moveTo>
                  <a:pt x="267194" y="641267"/>
                </a:moveTo>
                <a:cubicBezTo>
                  <a:pt x="296710" y="641267"/>
                  <a:pt x="320633" y="665190"/>
                  <a:pt x="320633" y="694706"/>
                </a:cubicBezTo>
                <a:cubicBezTo>
                  <a:pt x="320633" y="724222"/>
                  <a:pt x="296710" y="748145"/>
                  <a:pt x="267194" y="748145"/>
                </a:cubicBezTo>
                <a:cubicBezTo>
                  <a:pt x="237678" y="748145"/>
                  <a:pt x="213755" y="724222"/>
                  <a:pt x="213755" y="694706"/>
                </a:cubicBezTo>
                <a:cubicBezTo>
                  <a:pt x="213755" y="665190"/>
                  <a:pt x="237678" y="641267"/>
                  <a:pt x="267194" y="641267"/>
                </a:cubicBezTo>
                <a:moveTo>
                  <a:pt x="480950" y="641267"/>
                </a:moveTo>
                <a:cubicBezTo>
                  <a:pt x="510466" y="641267"/>
                  <a:pt x="534389" y="665190"/>
                  <a:pt x="534389" y="694706"/>
                </a:cubicBezTo>
                <a:cubicBezTo>
                  <a:pt x="534389" y="724222"/>
                  <a:pt x="510466" y="748145"/>
                  <a:pt x="480950" y="748145"/>
                </a:cubicBezTo>
                <a:cubicBezTo>
                  <a:pt x="451434" y="748145"/>
                  <a:pt x="427511" y="724222"/>
                  <a:pt x="427511" y="694706"/>
                </a:cubicBezTo>
                <a:cubicBezTo>
                  <a:pt x="427511" y="665190"/>
                  <a:pt x="451434" y="641267"/>
                  <a:pt x="480950" y="641267"/>
                </a:cubicBezTo>
                <a:moveTo>
                  <a:pt x="694706" y="641267"/>
                </a:moveTo>
                <a:cubicBezTo>
                  <a:pt x="724222" y="641267"/>
                  <a:pt x="748145" y="665190"/>
                  <a:pt x="748145" y="694706"/>
                </a:cubicBezTo>
                <a:cubicBezTo>
                  <a:pt x="748145" y="724222"/>
                  <a:pt x="724222" y="748145"/>
                  <a:pt x="694706" y="748145"/>
                </a:cubicBezTo>
                <a:cubicBezTo>
                  <a:pt x="665190" y="748145"/>
                  <a:pt x="641267" y="724222"/>
                  <a:pt x="641267" y="694706"/>
                </a:cubicBezTo>
                <a:cubicBezTo>
                  <a:pt x="641267" y="665190"/>
                  <a:pt x="665190" y="641267"/>
                  <a:pt x="694706" y="641267"/>
                </a:cubicBezTo>
                <a:moveTo>
                  <a:pt x="908462" y="641267"/>
                </a:moveTo>
                <a:cubicBezTo>
                  <a:pt x="937978" y="641267"/>
                  <a:pt x="961901" y="665190"/>
                  <a:pt x="961901" y="694706"/>
                </a:cubicBezTo>
                <a:cubicBezTo>
                  <a:pt x="961901" y="724222"/>
                  <a:pt x="937978" y="748145"/>
                  <a:pt x="908462" y="748145"/>
                </a:cubicBezTo>
                <a:cubicBezTo>
                  <a:pt x="878946" y="748145"/>
                  <a:pt x="855023" y="724222"/>
                  <a:pt x="855023" y="694706"/>
                </a:cubicBezTo>
                <a:cubicBezTo>
                  <a:pt x="855023" y="665190"/>
                  <a:pt x="878946" y="641267"/>
                  <a:pt x="908462" y="641267"/>
                </a:cubicBezTo>
                <a:moveTo>
                  <a:pt x="1122218" y="641267"/>
                </a:moveTo>
                <a:cubicBezTo>
                  <a:pt x="1151734" y="641267"/>
                  <a:pt x="1175657" y="665190"/>
                  <a:pt x="1175657" y="694706"/>
                </a:cubicBezTo>
                <a:cubicBezTo>
                  <a:pt x="1175657" y="724222"/>
                  <a:pt x="1151734" y="748145"/>
                  <a:pt x="1122218" y="748145"/>
                </a:cubicBezTo>
                <a:cubicBezTo>
                  <a:pt x="1092702" y="748145"/>
                  <a:pt x="1068779" y="724222"/>
                  <a:pt x="1068779" y="694706"/>
                </a:cubicBezTo>
                <a:cubicBezTo>
                  <a:pt x="1068779" y="665190"/>
                  <a:pt x="1092702" y="641267"/>
                  <a:pt x="1122218" y="641267"/>
                </a:cubicBezTo>
                <a:moveTo>
                  <a:pt x="1335974" y="641267"/>
                </a:moveTo>
                <a:cubicBezTo>
                  <a:pt x="1365490" y="641267"/>
                  <a:pt x="1389412" y="665190"/>
                  <a:pt x="1389412" y="694706"/>
                </a:cubicBezTo>
                <a:cubicBezTo>
                  <a:pt x="1389412" y="724222"/>
                  <a:pt x="1365490" y="748145"/>
                  <a:pt x="1335974" y="748145"/>
                </a:cubicBezTo>
                <a:cubicBezTo>
                  <a:pt x="1306457" y="748145"/>
                  <a:pt x="1282535" y="724222"/>
                  <a:pt x="1282535" y="694706"/>
                </a:cubicBezTo>
                <a:cubicBezTo>
                  <a:pt x="1282535" y="665190"/>
                  <a:pt x="1306457" y="641267"/>
                  <a:pt x="1335974" y="641267"/>
                </a:cubicBezTo>
                <a:moveTo>
                  <a:pt x="1549729" y="641267"/>
                </a:moveTo>
                <a:cubicBezTo>
                  <a:pt x="1579245" y="641267"/>
                  <a:pt x="1603168" y="665190"/>
                  <a:pt x="1603168" y="694706"/>
                </a:cubicBezTo>
                <a:cubicBezTo>
                  <a:pt x="1603168" y="724222"/>
                  <a:pt x="1579245" y="748145"/>
                  <a:pt x="1549729" y="748145"/>
                </a:cubicBezTo>
                <a:cubicBezTo>
                  <a:pt x="1520213" y="748145"/>
                  <a:pt x="1496290" y="724222"/>
                  <a:pt x="1496290" y="694706"/>
                </a:cubicBezTo>
                <a:cubicBezTo>
                  <a:pt x="1496290" y="665190"/>
                  <a:pt x="1520213" y="641267"/>
                  <a:pt x="1549729" y="641267"/>
                </a:cubicBezTo>
                <a:moveTo>
                  <a:pt x="1763485" y="641267"/>
                </a:moveTo>
                <a:cubicBezTo>
                  <a:pt x="1793001" y="641267"/>
                  <a:pt x="1816924" y="665190"/>
                  <a:pt x="1816924" y="694706"/>
                </a:cubicBezTo>
                <a:cubicBezTo>
                  <a:pt x="1816924" y="724222"/>
                  <a:pt x="1793001" y="748145"/>
                  <a:pt x="1763485" y="748145"/>
                </a:cubicBezTo>
                <a:cubicBezTo>
                  <a:pt x="1733969" y="748145"/>
                  <a:pt x="1710046" y="724222"/>
                  <a:pt x="1710046" y="694706"/>
                </a:cubicBezTo>
                <a:cubicBezTo>
                  <a:pt x="1710046" y="665190"/>
                  <a:pt x="1733969" y="641267"/>
                  <a:pt x="1763485" y="641267"/>
                </a:cubicBezTo>
                <a:moveTo>
                  <a:pt x="1977241" y="641267"/>
                </a:moveTo>
                <a:cubicBezTo>
                  <a:pt x="2006757" y="641267"/>
                  <a:pt x="2030680" y="665190"/>
                  <a:pt x="2030680" y="694706"/>
                </a:cubicBezTo>
                <a:cubicBezTo>
                  <a:pt x="2030680" y="724222"/>
                  <a:pt x="2006757" y="748145"/>
                  <a:pt x="1977241" y="748145"/>
                </a:cubicBezTo>
                <a:cubicBezTo>
                  <a:pt x="1947725" y="748145"/>
                  <a:pt x="1923802" y="724222"/>
                  <a:pt x="1923802" y="694706"/>
                </a:cubicBezTo>
                <a:cubicBezTo>
                  <a:pt x="1923802" y="665190"/>
                  <a:pt x="1947725" y="641267"/>
                  <a:pt x="1977241" y="641267"/>
                </a:cubicBezTo>
                <a:moveTo>
                  <a:pt x="53438" y="427511"/>
                </a:moveTo>
                <a:cubicBezTo>
                  <a:pt x="82955" y="427511"/>
                  <a:pt x="106877" y="451434"/>
                  <a:pt x="106877" y="480950"/>
                </a:cubicBezTo>
                <a:cubicBezTo>
                  <a:pt x="106877" y="510466"/>
                  <a:pt x="82955" y="534389"/>
                  <a:pt x="53438" y="534389"/>
                </a:cubicBezTo>
                <a:cubicBezTo>
                  <a:pt x="23922" y="534389"/>
                  <a:pt x="0" y="510466"/>
                  <a:pt x="0" y="480950"/>
                </a:cubicBezTo>
                <a:cubicBezTo>
                  <a:pt x="0" y="451434"/>
                  <a:pt x="23922" y="427511"/>
                  <a:pt x="53438" y="427511"/>
                </a:cubicBezTo>
                <a:moveTo>
                  <a:pt x="267194" y="427511"/>
                </a:moveTo>
                <a:cubicBezTo>
                  <a:pt x="296710" y="427511"/>
                  <a:pt x="320633" y="451434"/>
                  <a:pt x="320633" y="480950"/>
                </a:cubicBezTo>
                <a:cubicBezTo>
                  <a:pt x="320633" y="510466"/>
                  <a:pt x="296710" y="534389"/>
                  <a:pt x="267194" y="534389"/>
                </a:cubicBezTo>
                <a:cubicBezTo>
                  <a:pt x="237678" y="534389"/>
                  <a:pt x="213755" y="510466"/>
                  <a:pt x="213755" y="480950"/>
                </a:cubicBezTo>
                <a:cubicBezTo>
                  <a:pt x="213755" y="451434"/>
                  <a:pt x="237678" y="427511"/>
                  <a:pt x="267194" y="427511"/>
                </a:cubicBezTo>
                <a:moveTo>
                  <a:pt x="480950" y="427511"/>
                </a:moveTo>
                <a:cubicBezTo>
                  <a:pt x="510466" y="427511"/>
                  <a:pt x="534389" y="451434"/>
                  <a:pt x="534389" y="480950"/>
                </a:cubicBezTo>
                <a:cubicBezTo>
                  <a:pt x="534389" y="510466"/>
                  <a:pt x="510466" y="534389"/>
                  <a:pt x="480950" y="534389"/>
                </a:cubicBezTo>
                <a:cubicBezTo>
                  <a:pt x="451434" y="534389"/>
                  <a:pt x="427511" y="510466"/>
                  <a:pt x="427511" y="480950"/>
                </a:cubicBezTo>
                <a:cubicBezTo>
                  <a:pt x="427511" y="451434"/>
                  <a:pt x="451434" y="427511"/>
                  <a:pt x="480950" y="427511"/>
                </a:cubicBezTo>
                <a:moveTo>
                  <a:pt x="694706" y="427511"/>
                </a:moveTo>
                <a:cubicBezTo>
                  <a:pt x="724222" y="427511"/>
                  <a:pt x="748145" y="451434"/>
                  <a:pt x="748145" y="480950"/>
                </a:cubicBezTo>
                <a:cubicBezTo>
                  <a:pt x="748145" y="510466"/>
                  <a:pt x="724222" y="534389"/>
                  <a:pt x="694706" y="534389"/>
                </a:cubicBezTo>
                <a:cubicBezTo>
                  <a:pt x="665190" y="534389"/>
                  <a:pt x="641267" y="510466"/>
                  <a:pt x="641267" y="480950"/>
                </a:cubicBezTo>
                <a:cubicBezTo>
                  <a:pt x="641267" y="451434"/>
                  <a:pt x="665190" y="427511"/>
                  <a:pt x="694706" y="427511"/>
                </a:cubicBezTo>
                <a:moveTo>
                  <a:pt x="908462" y="427511"/>
                </a:moveTo>
                <a:cubicBezTo>
                  <a:pt x="937978" y="427511"/>
                  <a:pt x="961901" y="451434"/>
                  <a:pt x="961901" y="480950"/>
                </a:cubicBezTo>
                <a:cubicBezTo>
                  <a:pt x="961901" y="510466"/>
                  <a:pt x="937978" y="534389"/>
                  <a:pt x="908462" y="534389"/>
                </a:cubicBezTo>
                <a:cubicBezTo>
                  <a:pt x="878946" y="534389"/>
                  <a:pt x="855023" y="510466"/>
                  <a:pt x="855023" y="480950"/>
                </a:cubicBezTo>
                <a:cubicBezTo>
                  <a:pt x="855023" y="451434"/>
                  <a:pt x="878946" y="427511"/>
                  <a:pt x="908462" y="427511"/>
                </a:cubicBezTo>
                <a:moveTo>
                  <a:pt x="1122218" y="427511"/>
                </a:moveTo>
                <a:cubicBezTo>
                  <a:pt x="1151734" y="427511"/>
                  <a:pt x="1175657" y="451434"/>
                  <a:pt x="1175657" y="480950"/>
                </a:cubicBezTo>
                <a:cubicBezTo>
                  <a:pt x="1175657" y="510466"/>
                  <a:pt x="1151734" y="534389"/>
                  <a:pt x="1122218" y="534389"/>
                </a:cubicBezTo>
                <a:cubicBezTo>
                  <a:pt x="1092702" y="534389"/>
                  <a:pt x="1068779" y="510466"/>
                  <a:pt x="1068779" y="480950"/>
                </a:cubicBezTo>
                <a:cubicBezTo>
                  <a:pt x="1068779" y="451434"/>
                  <a:pt x="1092702" y="427511"/>
                  <a:pt x="1122218" y="427511"/>
                </a:cubicBezTo>
                <a:moveTo>
                  <a:pt x="1335974" y="427511"/>
                </a:moveTo>
                <a:cubicBezTo>
                  <a:pt x="1365490" y="427511"/>
                  <a:pt x="1389412" y="451434"/>
                  <a:pt x="1389412" y="480950"/>
                </a:cubicBezTo>
                <a:cubicBezTo>
                  <a:pt x="1389412" y="510466"/>
                  <a:pt x="1365490" y="534389"/>
                  <a:pt x="1335974" y="534389"/>
                </a:cubicBezTo>
                <a:cubicBezTo>
                  <a:pt x="1306457" y="534389"/>
                  <a:pt x="1282535" y="510466"/>
                  <a:pt x="1282535" y="480950"/>
                </a:cubicBezTo>
                <a:cubicBezTo>
                  <a:pt x="1282535" y="451434"/>
                  <a:pt x="1306457" y="427511"/>
                  <a:pt x="1335974" y="427511"/>
                </a:cubicBezTo>
                <a:moveTo>
                  <a:pt x="1549729" y="427511"/>
                </a:moveTo>
                <a:cubicBezTo>
                  <a:pt x="1579245" y="427511"/>
                  <a:pt x="1603168" y="451434"/>
                  <a:pt x="1603168" y="480950"/>
                </a:cubicBezTo>
                <a:cubicBezTo>
                  <a:pt x="1603168" y="510466"/>
                  <a:pt x="1579245" y="534389"/>
                  <a:pt x="1549729" y="534389"/>
                </a:cubicBezTo>
                <a:cubicBezTo>
                  <a:pt x="1520213" y="534389"/>
                  <a:pt x="1496290" y="510466"/>
                  <a:pt x="1496290" y="480950"/>
                </a:cubicBezTo>
                <a:cubicBezTo>
                  <a:pt x="1496290" y="451434"/>
                  <a:pt x="1520213" y="427511"/>
                  <a:pt x="1549729" y="427511"/>
                </a:cubicBezTo>
                <a:moveTo>
                  <a:pt x="1763485" y="427511"/>
                </a:moveTo>
                <a:cubicBezTo>
                  <a:pt x="1793001" y="427511"/>
                  <a:pt x="1816924" y="451434"/>
                  <a:pt x="1816924" y="480950"/>
                </a:cubicBezTo>
                <a:cubicBezTo>
                  <a:pt x="1816924" y="510466"/>
                  <a:pt x="1793001" y="534389"/>
                  <a:pt x="1763485" y="534389"/>
                </a:cubicBezTo>
                <a:cubicBezTo>
                  <a:pt x="1733969" y="534389"/>
                  <a:pt x="1710046" y="510466"/>
                  <a:pt x="1710046" y="480950"/>
                </a:cubicBezTo>
                <a:cubicBezTo>
                  <a:pt x="1710046" y="451434"/>
                  <a:pt x="1733969" y="427511"/>
                  <a:pt x="1763485" y="427511"/>
                </a:cubicBezTo>
                <a:moveTo>
                  <a:pt x="1977241" y="427511"/>
                </a:moveTo>
                <a:cubicBezTo>
                  <a:pt x="2006757" y="427511"/>
                  <a:pt x="2030680" y="451434"/>
                  <a:pt x="2030680" y="480950"/>
                </a:cubicBezTo>
                <a:cubicBezTo>
                  <a:pt x="2030680" y="510466"/>
                  <a:pt x="2006757" y="534389"/>
                  <a:pt x="1977241" y="534389"/>
                </a:cubicBezTo>
                <a:cubicBezTo>
                  <a:pt x="1947725" y="534389"/>
                  <a:pt x="1923802" y="510466"/>
                  <a:pt x="1923802" y="480950"/>
                </a:cubicBezTo>
                <a:cubicBezTo>
                  <a:pt x="1923802" y="451434"/>
                  <a:pt x="1947725" y="427511"/>
                  <a:pt x="1977241" y="427511"/>
                </a:cubicBezTo>
                <a:moveTo>
                  <a:pt x="53438" y="213755"/>
                </a:moveTo>
                <a:cubicBezTo>
                  <a:pt x="82955" y="213755"/>
                  <a:pt x="106877" y="237678"/>
                  <a:pt x="106877" y="267194"/>
                </a:cubicBezTo>
                <a:cubicBezTo>
                  <a:pt x="106877" y="296710"/>
                  <a:pt x="82955" y="320633"/>
                  <a:pt x="53438" y="320633"/>
                </a:cubicBezTo>
                <a:cubicBezTo>
                  <a:pt x="23922" y="320633"/>
                  <a:pt x="0" y="296710"/>
                  <a:pt x="0" y="267194"/>
                </a:cubicBezTo>
                <a:cubicBezTo>
                  <a:pt x="0" y="237678"/>
                  <a:pt x="23922" y="213755"/>
                  <a:pt x="53438" y="213755"/>
                </a:cubicBezTo>
                <a:moveTo>
                  <a:pt x="267194" y="213755"/>
                </a:moveTo>
                <a:cubicBezTo>
                  <a:pt x="296710" y="213755"/>
                  <a:pt x="320633" y="237678"/>
                  <a:pt x="320633" y="267194"/>
                </a:cubicBezTo>
                <a:cubicBezTo>
                  <a:pt x="320633" y="296710"/>
                  <a:pt x="296710" y="320633"/>
                  <a:pt x="267194" y="320633"/>
                </a:cubicBezTo>
                <a:cubicBezTo>
                  <a:pt x="237678" y="320633"/>
                  <a:pt x="213755" y="296710"/>
                  <a:pt x="213755" y="267194"/>
                </a:cubicBezTo>
                <a:cubicBezTo>
                  <a:pt x="213755" y="237678"/>
                  <a:pt x="237678" y="213755"/>
                  <a:pt x="267194" y="213755"/>
                </a:cubicBezTo>
                <a:moveTo>
                  <a:pt x="480950" y="213755"/>
                </a:moveTo>
                <a:cubicBezTo>
                  <a:pt x="510466" y="213755"/>
                  <a:pt x="534389" y="237678"/>
                  <a:pt x="534389" y="267194"/>
                </a:cubicBezTo>
                <a:cubicBezTo>
                  <a:pt x="534389" y="296710"/>
                  <a:pt x="510466" y="320633"/>
                  <a:pt x="480950" y="320633"/>
                </a:cubicBezTo>
                <a:cubicBezTo>
                  <a:pt x="451434" y="320633"/>
                  <a:pt x="427511" y="296710"/>
                  <a:pt x="427511" y="267194"/>
                </a:cubicBezTo>
                <a:cubicBezTo>
                  <a:pt x="427511" y="237678"/>
                  <a:pt x="451434" y="213755"/>
                  <a:pt x="480950" y="213755"/>
                </a:cubicBezTo>
                <a:moveTo>
                  <a:pt x="694706" y="213755"/>
                </a:moveTo>
                <a:cubicBezTo>
                  <a:pt x="724222" y="213755"/>
                  <a:pt x="748145" y="237678"/>
                  <a:pt x="748145" y="267194"/>
                </a:cubicBezTo>
                <a:cubicBezTo>
                  <a:pt x="748145" y="296710"/>
                  <a:pt x="724222" y="320633"/>
                  <a:pt x="694706" y="320633"/>
                </a:cubicBezTo>
                <a:cubicBezTo>
                  <a:pt x="665190" y="320633"/>
                  <a:pt x="641267" y="296710"/>
                  <a:pt x="641267" y="267194"/>
                </a:cubicBezTo>
                <a:cubicBezTo>
                  <a:pt x="641267" y="237678"/>
                  <a:pt x="665190" y="213755"/>
                  <a:pt x="694706" y="213755"/>
                </a:cubicBezTo>
                <a:moveTo>
                  <a:pt x="908462" y="213755"/>
                </a:moveTo>
                <a:cubicBezTo>
                  <a:pt x="937978" y="213755"/>
                  <a:pt x="961901" y="237678"/>
                  <a:pt x="961901" y="267194"/>
                </a:cubicBezTo>
                <a:cubicBezTo>
                  <a:pt x="961901" y="296710"/>
                  <a:pt x="937978" y="320633"/>
                  <a:pt x="908462" y="320633"/>
                </a:cubicBezTo>
                <a:cubicBezTo>
                  <a:pt x="878946" y="320633"/>
                  <a:pt x="855023" y="296710"/>
                  <a:pt x="855023" y="267194"/>
                </a:cubicBezTo>
                <a:cubicBezTo>
                  <a:pt x="855023" y="237678"/>
                  <a:pt x="878946" y="213755"/>
                  <a:pt x="908462" y="213755"/>
                </a:cubicBezTo>
                <a:moveTo>
                  <a:pt x="1122218" y="213755"/>
                </a:moveTo>
                <a:cubicBezTo>
                  <a:pt x="1151734" y="213755"/>
                  <a:pt x="1175657" y="237678"/>
                  <a:pt x="1175657" y="267194"/>
                </a:cubicBezTo>
                <a:cubicBezTo>
                  <a:pt x="1175657" y="296710"/>
                  <a:pt x="1151734" y="320633"/>
                  <a:pt x="1122218" y="320633"/>
                </a:cubicBezTo>
                <a:cubicBezTo>
                  <a:pt x="1092702" y="320633"/>
                  <a:pt x="1068779" y="296710"/>
                  <a:pt x="1068779" y="267194"/>
                </a:cubicBezTo>
                <a:cubicBezTo>
                  <a:pt x="1068779" y="237678"/>
                  <a:pt x="1092702" y="213755"/>
                  <a:pt x="1122218" y="213755"/>
                </a:cubicBezTo>
                <a:moveTo>
                  <a:pt x="1335974" y="213755"/>
                </a:moveTo>
                <a:cubicBezTo>
                  <a:pt x="1365490" y="213755"/>
                  <a:pt x="1389412" y="237678"/>
                  <a:pt x="1389412" y="267194"/>
                </a:cubicBezTo>
                <a:cubicBezTo>
                  <a:pt x="1389412" y="296710"/>
                  <a:pt x="1365490" y="320633"/>
                  <a:pt x="1335974" y="320633"/>
                </a:cubicBezTo>
                <a:cubicBezTo>
                  <a:pt x="1306457" y="320633"/>
                  <a:pt x="1282535" y="296710"/>
                  <a:pt x="1282535" y="267194"/>
                </a:cubicBezTo>
                <a:cubicBezTo>
                  <a:pt x="1282535" y="237678"/>
                  <a:pt x="1306457" y="213755"/>
                  <a:pt x="1335974" y="213755"/>
                </a:cubicBezTo>
                <a:moveTo>
                  <a:pt x="1549729" y="213755"/>
                </a:moveTo>
                <a:cubicBezTo>
                  <a:pt x="1579245" y="213755"/>
                  <a:pt x="1603168" y="237678"/>
                  <a:pt x="1603168" y="267194"/>
                </a:cubicBezTo>
                <a:cubicBezTo>
                  <a:pt x="1603168" y="296710"/>
                  <a:pt x="1579245" y="320633"/>
                  <a:pt x="1549729" y="320633"/>
                </a:cubicBezTo>
                <a:cubicBezTo>
                  <a:pt x="1520213" y="320633"/>
                  <a:pt x="1496290" y="296710"/>
                  <a:pt x="1496290" y="267194"/>
                </a:cubicBezTo>
                <a:cubicBezTo>
                  <a:pt x="1496290" y="237678"/>
                  <a:pt x="1520213" y="213755"/>
                  <a:pt x="1549729" y="213755"/>
                </a:cubicBezTo>
                <a:moveTo>
                  <a:pt x="1763485" y="213755"/>
                </a:moveTo>
                <a:cubicBezTo>
                  <a:pt x="1793001" y="213755"/>
                  <a:pt x="1816924" y="237678"/>
                  <a:pt x="1816924" y="267194"/>
                </a:cubicBezTo>
                <a:cubicBezTo>
                  <a:pt x="1816924" y="296710"/>
                  <a:pt x="1793001" y="320633"/>
                  <a:pt x="1763485" y="320633"/>
                </a:cubicBezTo>
                <a:cubicBezTo>
                  <a:pt x="1733969" y="320633"/>
                  <a:pt x="1710046" y="296710"/>
                  <a:pt x="1710046" y="267194"/>
                </a:cubicBezTo>
                <a:cubicBezTo>
                  <a:pt x="1710046" y="237678"/>
                  <a:pt x="1733969" y="213755"/>
                  <a:pt x="1763485" y="213755"/>
                </a:cubicBezTo>
                <a:moveTo>
                  <a:pt x="1977241" y="213755"/>
                </a:moveTo>
                <a:cubicBezTo>
                  <a:pt x="2006757" y="213755"/>
                  <a:pt x="2030680" y="237678"/>
                  <a:pt x="2030680" y="267194"/>
                </a:cubicBezTo>
                <a:cubicBezTo>
                  <a:pt x="2030680" y="296710"/>
                  <a:pt x="2006757" y="320633"/>
                  <a:pt x="1977241" y="320633"/>
                </a:cubicBezTo>
                <a:cubicBezTo>
                  <a:pt x="1947725" y="320633"/>
                  <a:pt x="1923802" y="296710"/>
                  <a:pt x="1923802" y="267194"/>
                </a:cubicBezTo>
                <a:cubicBezTo>
                  <a:pt x="1923802" y="237678"/>
                  <a:pt x="1947725" y="213755"/>
                  <a:pt x="1977241" y="213755"/>
                </a:cubicBezTo>
                <a:moveTo>
                  <a:pt x="53438" y="0"/>
                </a:moveTo>
                <a:cubicBezTo>
                  <a:pt x="82955" y="0"/>
                  <a:pt x="106877" y="23922"/>
                  <a:pt x="106877" y="53438"/>
                </a:cubicBezTo>
                <a:cubicBezTo>
                  <a:pt x="106877" y="82955"/>
                  <a:pt x="82955" y="106877"/>
                  <a:pt x="53438" y="106877"/>
                </a:cubicBezTo>
                <a:cubicBezTo>
                  <a:pt x="23922" y="106877"/>
                  <a:pt x="0" y="82955"/>
                  <a:pt x="0" y="53438"/>
                </a:cubicBezTo>
                <a:cubicBezTo>
                  <a:pt x="0" y="23922"/>
                  <a:pt x="23922" y="0"/>
                  <a:pt x="53438" y="0"/>
                </a:cubicBezTo>
                <a:moveTo>
                  <a:pt x="267194" y="0"/>
                </a:moveTo>
                <a:cubicBezTo>
                  <a:pt x="296710" y="0"/>
                  <a:pt x="320633" y="23922"/>
                  <a:pt x="320633" y="53438"/>
                </a:cubicBezTo>
                <a:cubicBezTo>
                  <a:pt x="320633" y="82955"/>
                  <a:pt x="296710" y="106877"/>
                  <a:pt x="267194" y="106877"/>
                </a:cubicBezTo>
                <a:cubicBezTo>
                  <a:pt x="237678" y="106877"/>
                  <a:pt x="213755" y="82955"/>
                  <a:pt x="213755" y="53438"/>
                </a:cubicBezTo>
                <a:cubicBezTo>
                  <a:pt x="213755" y="23922"/>
                  <a:pt x="237678" y="0"/>
                  <a:pt x="267194" y="0"/>
                </a:cubicBezTo>
                <a:moveTo>
                  <a:pt x="480950" y="0"/>
                </a:moveTo>
                <a:cubicBezTo>
                  <a:pt x="510466" y="0"/>
                  <a:pt x="534389" y="23922"/>
                  <a:pt x="534389" y="53438"/>
                </a:cubicBezTo>
                <a:cubicBezTo>
                  <a:pt x="534389" y="82955"/>
                  <a:pt x="510466" y="106877"/>
                  <a:pt x="480950" y="106877"/>
                </a:cubicBezTo>
                <a:cubicBezTo>
                  <a:pt x="451434" y="106877"/>
                  <a:pt x="427511" y="82955"/>
                  <a:pt x="427511" y="53438"/>
                </a:cubicBezTo>
                <a:cubicBezTo>
                  <a:pt x="427511" y="23922"/>
                  <a:pt x="451434" y="0"/>
                  <a:pt x="480950" y="0"/>
                </a:cubicBezTo>
                <a:moveTo>
                  <a:pt x="694706" y="0"/>
                </a:moveTo>
                <a:cubicBezTo>
                  <a:pt x="724222" y="0"/>
                  <a:pt x="748145" y="23922"/>
                  <a:pt x="748145" y="53438"/>
                </a:cubicBezTo>
                <a:cubicBezTo>
                  <a:pt x="748145" y="82955"/>
                  <a:pt x="724222" y="106877"/>
                  <a:pt x="694706" y="106877"/>
                </a:cubicBezTo>
                <a:cubicBezTo>
                  <a:pt x="665190" y="106877"/>
                  <a:pt x="641267" y="82955"/>
                  <a:pt x="641267" y="53438"/>
                </a:cubicBezTo>
                <a:cubicBezTo>
                  <a:pt x="641267" y="23922"/>
                  <a:pt x="665190" y="0"/>
                  <a:pt x="694706" y="0"/>
                </a:cubicBezTo>
                <a:moveTo>
                  <a:pt x="908462" y="0"/>
                </a:moveTo>
                <a:cubicBezTo>
                  <a:pt x="937978" y="0"/>
                  <a:pt x="961901" y="23922"/>
                  <a:pt x="961901" y="53438"/>
                </a:cubicBezTo>
                <a:cubicBezTo>
                  <a:pt x="961901" y="82955"/>
                  <a:pt x="937978" y="106877"/>
                  <a:pt x="908462" y="106877"/>
                </a:cubicBezTo>
                <a:cubicBezTo>
                  <a:pt x="878946" y="106877"/>
                  <a:pt x="855023" y="82955"/>
                  <a:pt x="855023" y="53438"/>
                </a:cubicBezTo>
                <a:cubicBezTo>
                  <a:pt x="855023" y="23922"/>
                  <a:pt x="878946" y="0"/>
                  <a:pt x="908462" y="0"/>
                </a:cubicBezTo>
                <a:moveTo>
                  <a:pt x="1122218" y="0"/>
                </a:moveTo>
                <a:cubicBezTo>
                  <a:pt x="1151734" y="0"/>
                  <a:pt x="1175657" y="23922"/>
                  <a:pt x="1175657" y="53438"/>
                </a:cubicBezTo>
                <a:cubicBezTo>
                  <a:pt x="1175657" y="82955"/>
                  <a:pt x="1151734" y="106877"/>
                  <a:pt x="1122218" y="106877"/>
                </a:cubicBezTo>
                <a:cubicBezTo>
                  <a:pt x="1092702" y="106877"/>
                  <a:pt x="1068779" y="82955"/>
                  <a:pt x="1068779" y="53438"/>
                </a:cubicBezTo>
                <a:cubicBezTo>
                  <a:pt x="1068779" y="23922"/>
                  <a:pt x="1092702" y="0"/>
                  <a:pt x="1122218" y="0"/>
                </a:cubicBezTo>
                <a:moveTo>
                  <a:pt x="1335974" y="0"/>
                </a:moveTo>
                <a:cubicBezTo>
                  <a:pt x="1365490" y="0"/>
                  <a:pt x="1389412" y="23922"/>
                  <a:pt x="1389412" y="53438"/>
                </a:cubicBezTo>
                <a:cubicBezTo>
                  <a:pt x="1389412" y="82955"/>
                  <a:pt x="1365490" y="106877"/>
                  <a:pt x="1335974" y="106877"/>
                </a:cubicBezTo>
                <a:cubicBezTo>
                  <a:pt x="1306457" y="106877"/>
                  <a:pt x="1282535" y="82955"/>
                  <a:pt x="1282535" y="53438"/>
                </a:cubicBezTo>
                <a:cubicBezTo>
                  <a:pt x="1282535" y="23922"/>
                  <a:pt x="1306457" y="0"/>
                  <a:pt x="1335974" y="0"/>
                </a:cubicBezTo>
                <a:moveTo>
                  <a:pt x="1549729" y="0"/>
                </a:moveTo>
                <a:cubicBezTo>
                  <a:pt x="1579245" y="0"/>
                  <a:pt x="1603168" y="23922"/>
                  <a:pt x="1603168" y="53438"/>
                </a:cubicBezTo>
                <a:cubicBezTo>
                  <a:pt x="1603168" y="82955"/>
                  <a:pt x="1579245" y="106877"/>
                  <a:pt x="1549729" y="106877"/>
                </a:cubicBezTo>
                <a:cubicBezTo>
                  <a:pt x="1520213" y="106877"/>
                  <a:pt x="1496290" y="82955"/>
                  <a:pt x="1496290" y="53438"/>
                </a:cubicBezTo>
                <a:cubicBezTo>
                  <a:pt x="1496290" y="23922"/>
                  <a:pt x="1520213" y="0"/>
                  <a:pt x="1549729" y="0"/>
                </a:cubicBezTo>
                <a:moveTo>
                  <a:pt x="1763485" y="0"/>
                </a:moveTo>
                <a:cubicBezTo>
                  <a:pt x="1793001" y="0"/>
                  <a:pt x="1816924" y="23922"/>
                  <a:pt x="1816924" y="53438"/>
                </a:cubicBezTo>
                <a:cubicBezTo>
                  <a:pt x="1816924" y="82955"/>
                  <a:pt x="1793001" y="106877"/>
                  <a:pt x="1763485" y="106877"/>
                </a:cubicBezTo>
                <a:cubicBezTo>
                  <a:pt x="1733969" y="106877"/>
                  <a:pt x="1710046" y="82955"/>
                  <a:pt x="1710046" y="53438"/>
                </a:cubicBezTo>
                <a:cubicBezTo>
                  <a:pt x="1710046" y="23922"/>
                  <a:pt x="1733969" y="0"/>
                  <a:pt x="1763485" y="0"/>
                </a:cubicBezTo>
                <a:moveTo>
                  <a:pt x="1977241" y="0"/>
                </a:moveTo>
                <a:cubicBezTo>
                  <a:pt x="2006757" y="0"/>
                  <a:pt x="2030680" y="23922"/>
                  <a:pt x="2030680" y="53438"/>
                </a:cubicBezTo>
                <a:cubicBezTo>
                  <a:pt x="2030680" y="82955"/>
                  <a:pt x="2006757" y="106877"/>
                  <a:pt x="1977241" y="106877"/>
                </a:cubicBezTo>
                <a:cubicBezTo>
                  <a:pt x="1947725" y="106877"/>
                  <a:pt x="1923802" y="82955"/>
                  <a:pt x="1923802" y="53438"/>
                </a:cubicBezTo>
                <a:cubicBezTo>
                  <a:pt x="1923802" y="23922"/>
                  <a:pt x="1947725" y="0"/>
                  <a:pt x="1977241" y="0"/>
                </a:cubicBezTo>
              </a:path>
            </a:pathLst>
          </a:custGeom>
          <a:solidFill>
            <a:srgbClr val="4F92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1" name="Rounded Rectangle 9">
            <a:extLst>
              <a:ext uri="{FF2B5EF4-FFF2-40B4-BE49-F238E27FC236}">
                <a16:creationId xmlns:a16="http://schemas.microsoft.com/office/drawing/2014/main" id="{4FA2ED7F-D680-1503-9BCD-77C4F9337658}"/>
              </a:ext>
            </a:extLst>
          </p:cNvPr>
          <p:cNvSpPr/>
          <p:nvPr/>
        </p:nvSpPr>
        <p:spPr>
          <a:xfrm>
            <a:off x="4966719" y="2228572"/>
            <a:ext cx="2030680" cy="748145"/>
          </a:xfrm>
          <a:custGeom>
            <a:avLst/>
            <a:gdLst/>
            <a:ahLst/>
            <a:cxnLst/>
            <a:rect l="0" t="0" r="0" b="0"/>
            <a:pathLst>
              <a:path w="2030680" h="748145">
                <a:moveTo>
                  <a:pt x="267194" y="641267"/>
                </a:moveTo>
                <a:cubicBezTo>
                  <a:pt x="296708" y="641267"/>
                  <a:pt x="320633" y="665192"/>
                  <a:pt x="320633" y="694706"/>
                </a:cubicBezTo>
                <a:cubicBezTo>
                  <a:pt x="320633" y="724220"/>
                  <a:pt x="296708" y="748145"/>
                  <a:pt x="267194" y="748145"/>
                </a:cubicBezTo>
                <a:cubicBezTo>
                  <a:pt x="237681" y="748145"/>
                  <a:pt x="213755" y="724220"/>
                  <a:pt x="213755" y="694706"/>
                </a:cubicBezTo>
                <a:cubicBezTo>
                  <a:pt x="213755" y="665192"/>
                  <a:pt x="237681" y="641267"/>
                  <a:pt x="267194" y="641267"/>
                </a:cubicBezTo>
                <a:moveTo>
                  <a:pt x="480950" y="641267"/>
                </a:moveTo>
                <a:cubicBezTo>
                  <a:pt x="510464" y="641267"/>
                  <a:pt x="534389" y="665192"/>
                  <a:pt x="534389" y="694706"/>
                </a:cubicBezTo>
                <a:cubicBezTo>
                  <a:pt x="534389" y="724220"/>
                  <a:pt x="510464" y="748145"/>
                  <a:pt x="480950" y="748145"/>
                </a:cubicBezTo>
                <a:cubicBezTo>
                  <a:pt x="451437" y="748145"/>
                  <a:pt x="427511" y="724220"/>
                  <a:pt x="427511" y="694706"/>
                </a:cubicBezTo>
                <a:cubicBezTo>
                  <a:pt x="427511" y="665192"/>
                  <a:pt x="451437" y="641267"/>
                  <a:pt x="480950" y="641267"/>
                </a:cubicBezTo>
                <a:moveTo>
                  <a:pt x="694706" y="641267"/>
                </a:moveTo>
                <a:cubicBezTo>
                  <a:pt x="724220" y="641267"/>
                  <a:pt x="748145" y="665192"/>
                  <a:pt x="748145" y="694706"/>
                </a:cubicBezTo>
                <a:cubicBezTo>
                  <a:pt x="748145" y="724220"/>
                  <a:pt x="724220" y="748145"/>
                  <a:pt x="694706" y="748145"/>
                </a:cubicBezTo>
                <a:cubicBezTo>
                  <a:pt x="665192" y="748145"/>
                  <a:pt x="641267" y="724220"/>
                  <a:pt x="641267" y="694706"/>
                </a:cubicBezTo>
                <a:cubicBezTo>
                  <a:pt x="641267" y="665192"/>
                  <a:pt x="665192" y="641267"/>
                  <a:pt x="694706" y="641267"/>
                </a:cubicBezTo>
                <a:moveTo>
                  <a:pt x="908462" y="641267"/>
                </a:moveTo>
                <a:cubicBezTo>
                  <a:pt x="937975" y="641267"/>
                  <a:pt x="961901" y="665192"/>
                  <a:pt x="961901" y="694706"/>
                </a:cubicBezTo>
                <a:cubicBezTo>
                  <a:pt x="961901" y="724220"/>
                  <a:pt x="937975" y="748145"/>
                  <a:pt x="908462" y="748145"/>
                </a:cubicBezTo>
                <a:cubicBezTo>
                  <a:pt x="878948" y="748145"/>
                  <a:pt x="855023" y="724220"/>
                  <a:pt x="855023" y="694706"/>
                </a:cubicBezTo>
                <a:cubicBezTo>
                  <a:pt x="855023" y="665192"/>
                  <a:pt x="878948" y="641267"/>
                  <a:pt x="908462" y="641267"/>
                </a:cubicBezTo>
                <a:moveTo>
                  <a:pt x="1122218" y="641267"/>
                </a:moveTo>
                <a:cubicBezTo>
                  <a:pt x="1151731" y="641267"/>
                  <a:pt x="1175657" y="665192"/>
                  <a:pt x="1175657" y="694706"/>
                </a:cubicBezTo>
                <a:cubicBezTo>
                  <a:pt x="1175657" y="724220"/>
                  <a:pt x="1151731" y="748145"/>
                  <a:pt x="1122218" y="748145"/>
                </a:cubicBezTo>
                <a:cubicBezTo>
                  <a:pt x="1092704" y="748145"/>
                  <a:pt x="1068779" y="724220"/>
                  <a:pt x="1068779" y="694706"/>
                </a:cubicBezTo>
                <a:cubicBezTo>
                  <a:pt x="1068779" y="665192"/>
                  <a:pt x="1092704" y="641267"/>
                  <a:pt x="1122218" y="641267"/>
                </a:cubicBezTo>
                <a:moveTo>
                  <a:pt x="1335974" y="641267"/>
                </a:moveTo>
                <a:cubicBezTo>
                  <a:pt x="1365487" y="641267"/>
                  <a:pt x="1389413" y="665192"/>
                  <a:pt x="1389413" y="694706"/>
                </a:cubicBezTo>
                <a:cubicBezTo>
                  <a:pt x="1389413" y="724220"/>
                  <a:pt x="1365487" y="748145"/>
                  <a:pt x="1335974" y="748145"/>
                </a:cubicBezTo>
                <a:cubicBezTo>
                  <a:pt x="1306460" y="748145"/>
                  <a:pt x="1282535" y="724220"/>
                  <a:pt x="1282535" y="694706"/>
                </a:cubicBezTo>
                <a:cubicBezTo>
                  <a:pt x="1282535" y="665192"/>
                  <a:pt x="1306460" y="641267"/>
                  <a:pt x="1335974" y="641267"/>
                </a:cubicBezTo>
                <a:moveTo>
                  <a:pt x="1549729" y="641267"/>
                </a:moveTo>
                <a:cubicBezTo>
                  <a:pt x="1579243" y="641267"/>
                  <a:pt x="1603168" y="665192"/>
                  <a:pt x="1603168" y="694706"/>
                </a:cubicBezTo>
                <a:cubicBezTo>
                  <a:pt x="1603168" y="724220"/>
                  <a:pt x="1579243" y="748145"/>
                  <a:pt x="1549729" y="748145"/>
                </a:cubicBezTo>
                <a:cubicBezTo>
                  <a:pt x="1520216" y="748145"/>
                  <a:pt x="1496290" y="724220"/>
                  <a:pt x="1496290" y="694706"/>
                </a:cubicBezTo>
                <a:cubicBezTo>
                  <a:pt x="1496290" y="665192"/>
                  <a:pt x="1520216" y="641267"/>
                  <a:pt x="1549729" y="641267"/>
                </a:cubicBezTo>
                <a:moveTo>
                  <a:pt x="1763485" y="641267"/>
                </a:moveTo>
                <a:cubicBezTo>
                  <a:pt x="1792999" y="641267"/>
                  <a:pt x="1816924" y="665192"/>
                  <a:pt x="1816924" y="694706"/>
                </a:cubicBezTo>
                <a:cubicBezTo>
                  <a:pt x="1816924" y="724220"/>
                  <a:pt x="1792999" y="748145"/>
                  <a:pt x="1763485" y="748145"/>
                </a:cubicBezTo>
                <a:cubicBezTo>
                  <a:pt x="1733972" y="748145"/>
                  <a:pt x="1710046" y="724220"/>
                  <a:pt x="1710046" y="694706"/>
                </a:cubicBezTo>
                <a:cubicBezTo>
                  <a:pt x="1710046" y="665192"/>
                  <a:pt x="1733972" y="641267"/>
                  <a:pt x="1763485" y="641267"/>
                </a:cubicBezTo>
                <a:moveTo>
                  <a:pt x="1977241" y="641267"/>
                </a:moveTo>
                <a:cubicBezTo>
                  <a:pt x="2006755" y="641267"/>
                  <a:pt x="2030680" y="665192"/>
                  <a:pt x="2030680" y="694706"/>
                </a:cubicBezTo>
                <a:cubicBezTo>
                  <a:pt x="2030680" y="724220"/>
                  <a:pt x="2006755" y="748145"/>
                  <a:pt x="1977241" y="748145"/>
                </a:cubicBezTo>
                <a:cubicBezTo>
                  <a:pt x="1947728" y="748145"/>
                  <a:pt x="1923802" y="724220"/>
                  <a:pt x="1923802" y="694706"/>
                </a:cubicBezTo>
                <a:cubicBezTo>
                  <a:pt x="1923802" y="665192"/>
                  <a:pt x="1947728" y="641267"/>
                  <a:pt x="1977241" y="641267"/>
                </a:cubicBezTo>
                <a:moveTo>
                  <a:pt x="53438" y="427511"/>
                </a:moveTo>
                <a:cubicBezTo>
                  <a:pt x="82952" y="427511"/>
                  <a:pt x="106877" y="451437"/>
                  <a:pt x="106877" y="480950"/>
                </a:cubicBezTo>
                <a:cubicBezTo>
                  <a:pt x="106877" y="510464"/>
                  <a:pt x="82952" y="534389"/>
                  <a:pt x="53438" y="534389"/>
                </a:cubicBezTo>
                <a:cubicBezTo>
                  <a:pt x="23925" y="534389"/>
                  <a:pt x="0" y="510464"/>
                  <a:pt x="0" y="480950"/>
                </a:cubicBezTo>
                <a:cubicBezTo>
                  <a:pt x="0" y="451437"/>
                  <a:pt x="23925" y="427511"/>
                  <a:pt x="53438" y="427511"/>
                </a:cubicBezTo>
                <a:moveTo>
                  <a:pt x="267194" y="427511"/>
                </a:moveTo>
                <a:cubicBezTo>
                  <a:pt x="296708" y="427511"/>
                  <a:pt x="320633" y="451437"/>
                  <a:pt x="320633" y="480950"/>
                </a:cubicBezTo>
                <a:cubicBezTo>
                  <a:pt x="320633" y="510464"/>
                  <a:pt x="296708" y="534389"/>
                  <a:pt x="267194" y="534389"/>
                </a:cubicBezTo>
                <a:cubicBezTo>
                  <a:pt x="237681" y="534389"/>
                  <a:pt x="213755" y="510464"/>
                  <a:pt x="213755" y="480950"/>
                </a:cubicBezTo>
                <a:cubicBezTo>
                  <a:pt x="213755" y="451437"/>
                  <a:pt x="237681" y="427511"/>
                  <a:pt x="267194" y="427511"/>
                </a:cubicBezTo>
                <a:moveTo>
                  <a:pt x="480950" y="427511"/>
                </a:moveTo>
                <a:cubicBezTo>
                  <a:pt x="510464" y="427511"/>
                  <a:pt x="534389" y="451437"/>
                  <a:pt x="534389" y="480950"/>
                </a:cubicBezTo>
                <a:cubicBezTo>
                  <a:pt x="534389" y="510464"/>
                  <a:pt x="510464" y="534389"/>
                  <a:pt x="480950" y="534389"/>
                </a:cubicBezTo>
                <a:cubicBezTo>
                  <a:pt x="451437" y="534389"/>
                  <a:pt x="427511" y="510464"/>
                  <a:pt x="427511" y="480950"/>
                </a:cubicBezTo>
                <a:cubicBezTo>
                  <a:pt x="427511" y="451437"/>
                  <a:pt x="451437" y="427511"/>
                  <a:pt x="480950" y="427511"/>
                </a:cubicBezTo>
                <a:moveTo>
                  <a:pt x="694706" y="427511"/>
                </a:moveTo>
                <a:cubicBezTo>
                  <a:pt x="724220" y="427511"/>
                  <a:pt x="748145" y="451437"/>
                  <a:pt x="748145" y="480950"/>
                </a:cubicBezTo>
                <a:cubicBezTo>
                  <a:pt x="748145" y="510464"/>
                  <a:pt x="724220" y="534389"/>
                  <a:pt x="694706" y="534389"/>
                </a:cubicBezTo>
                <a:cubicBezTo>
                  <a:pt x="665192" y="534389"/>
                  <a:pt x="641267" y="510464"/>
                  <a:pt x="641267" y="480950"/>
                </a:cubicBezTo>
                <a:cubicBezTo>
                  <a:pt x="641267" y="451437"/>
                  <a:pt x="665192" y="427511"/>
                  <a:pt x="694706" y="427511"/>
                </a:cubicBezTo>
                <a:moveTo>
                  <a:pt x="908462" y="427511"/>
                </a:moveTo>
                <a:cubicBezTo>
                  <a:pt x="937975" y="427511"/>
                  <a:pt x="961901" y="451437"/>
                  <a:pt x="961901" y="480950"/>
                </a:cubicBezTo>
                <a:cubicBezTo>
                  <a:pt x="961901" y="510464"/>
                  <a:pt x="937975" y="534389"/>
                  <a:pt x="908462" y="534389"/>
                </a:cubicBezTo>
                <a:cubicBezTo>
                  <a:pt x="878948" y="534389"/>
                  <a:pt x="855023" y="510464"/>
                  <a:pt x="855023" y="480950"/>
                </a:cubicBezTo>
                <a:cubicBezTo>
                  <a:pt x="855023" y="451437"/>
                  <a:pt x="878948" y="427511"/>
                  <a:pt x="908462" y="427511"/>
                </a:cubicBezTo>
                <a:moveTo>
                  <a:pt x="1122218" y="427511"/>
                </a:moveTo>
                <a:cubicBezTo>
                  <a:pt x="1151731" y="427511"/>
                  <a:pt x="1175657" y="451437"/>
                  <a:pt x="1175657" y="480950"/>
                </a:cubicBezTo>
                <a:cubicBezTo>
                  <a:pt x="1175657" y="510464"/>
                  <a:pt x="1151731" y="534389"/>
                  <a:pt x="1122218" y="534389"/>
                </a:cubicBezTo>
                <a:cubicBezTo>
                  <a:pt x="1092704" y="534389"/>
                  <a:pt x="1068779" y="510464"/>
                  <a:pt x="1068779" y="480950"/>
                </a:cubicBezTo>
                <a:cubicBezTo>
                  <a:pt x="1068779" y="451437"/>
                  <a:pt x="1092704" y="427511"/>
                  <a:pt x="1122218" y="427511"/>
                </a:cubicBezTo>
                <a:moveTo>
                  <a:pt x="1335974" y="427511"/>
                </a:moveTo>
                <a:cubicBezTo>
                  <a:pt x="1365487" y="427511"/>
                  <a:pt x="1389413" y="451437"/>
                  <a:pt x="1389413" y="480950"/>
                </a:cubicBezTo>
                <a:cubicBezTo>
                  <a:pt x="1389413" y="510464"/>
                  <a:pt x="1365487" y="534389"/>
                  <a:pt x="1335974" y="534389"/>
                </a:cubicBezTo>
                <a:cubicBezTo>
                  <a:pt x="1306460" y="534389"/>
                  <a:pt x="1282535" y="510464"/>
                  <a:pt x="1282535" y="480950"/>
                </a:cubicBezTo>
                <a:cubicBezTo>
                  <a:pt x="1282535" y="451437"/>
                  <a:pt x="1306460" y="427511"/>
                  <a:pt x="1335974" y="427511"/>
                </a:cubicBezTo>
                <a:moveTo>
                  <a:pt x="1549729" y="427511"/>
                </a:moveTo>
                <a:cubicBezTo>
                  <a:pt x="1579243" y="427511"/>
                  <a:pt x="1603168" y="451437"/>
                  <a:pt x="1603168" y="480950"/>
                </a:cubicBezTo>
                <a:cubicBezTo>
                  <a:pt x="1603168" y="510464"/>
                  <a:pt x="1579243" y="534389"/>
                  <a:pt x="1549729" y="534389"/>
                </a:cubicBezTo>
                <a:cubicBezTo>
                  <a:pt x="1520216" y="534389"/>
                  <a:pt x="1496290" y="510464"/>
                  <a:pt x="1496290" y="480950"/>
                </a:cubicBezTo>
                <a:cubicBezTo>
                  <a:pt x="1496290" y="451437"/>
                  <a:pt x="1520216" y="427511"/>
                  <a:pt x="1549729" y="427511"/>
                </a:cubicBezTo>
                <a:moveTo>
                  <a:pt x="1763485" y="427511"/>
                </a:moveTo>
                <a:cubicBezTo>
                  <a:pt x="1792999" y="427511"/>
                  <a:pt x="1816924" y="451437"/>
                  <a:pt x="1816924" y="480950"/>
                </a:cubicBezTo>
                <a:cubicBezTo>
                  <a:pt x="1816924" y="510464"/>
                  <a:pt x="1792999" y="534389"/>
                  <a:pt x="1763485" y="534389"/>
                </a:cubicBezTo>
                <a:cubicBezTo>
                  <a:pt x="1733972" y="534389"/>
                  <a:pt x="1710046" y="510464"/>
                  <a:pt x="1710046" y="480950"/>
                </a:cubicBezTo>
                <a:cubicBezTo>
                  <a:pt x="1710046" y="451437"/>
                  <a:pt x="1733972" y="427511"/>
                  <a:pt x="1763485" y="427511"/>
                </a:cubicBezTo>
                <a:moveTo>
                  <a:pt x="1977241" y="427511"/>
                </a:moveTo>
                <a:cubicBezTo>
                  <a:pt x="2006755" y="427511"/>
                  <a:pt x="2030680" y="451437"/>
                  <a:pt x="2030680" y="480950"/>
                </a:cubicBezTo>
                <a:cubicBezTo>
                  <a:pt x="2030680" y="510464"/>
                  <a:pt x="2006755" y="534389"/>
                  <a:pt x="1977241" y="534389"/>
                </a:cubicBezTo>
                <a:cubicBezTo>
                  <a:pt x="1947728" y="534389"/>
                  <a:pt x="1923802" y="510464"/>
                  <a:pt x="1923802" y="480950"/>
                </a:cubicBezTo>
                <a:cubicBezTo>
                  <a:pt x="1923802" y="451437"/>
                  <a:pt x="1947728" y="427511"/>
                  <a:pt x="1977241" y="427511"/>
                </a:cubicBezTo>
                <a:moveTo>
                  <a:pt x="53438" y="213755"/>
                </a:moveTo>
                <a:cubicBezTo>
                  <a:pt x="82952" y="213755"/>
                  <a:pt x="106877" y="237681"/>
                  <a:pt x="106877" y="267194"/>
                </a:cubicBezTo>
                <a:cubicBezTo>
                  <a:pt x="106877" y="296708"/>
                  <a:pt x="82952" y="320633"/>
                  <a:pt x="53438" y="320633"/>
                </a:cubicBezTo>
                <a:cubicBezTo>
                  <a:pt x="23925" y="320633"/>
                  <a:pt x="0" y="296708"/>
                  <a:pt x="0" y="267194"/>
                </a:cubicBezTo>
                <a:cubicBezTo>
                  <a:pt x="0" y="237681"/>
                  <a:pt x="23925" y="213755"/>
                  <a:pt x="53438" y="213755"/>
                </a:cubicBezTo>
                <a:moveTo>
                  <a:pt x="267194" y="213755"/>
                </a:moveTo>
                <a:cubicBezTo>
                  <a:pt x="296708" y="213755"/>
                  <a:pt x="320633" y="237681"/>
                  <a:pt x="320633" y="267194"/>
                </a:cubicBezTo>
                <a:cubicBezTo>
                  <a:pt x="320633" y="296708"/>
                  <a:pt x="296708" y="320633"/>
                  <a:pt x="267194" y="320633"/>
                </a:cubicBezTo>
                <a:cubicBezTo>
                  <a:pt x="237681" y="320633"/>
                  <a:pt x="213755" y="296708"/>
                  <a:pt x="213755" y="267194"/>
                </a:cubicBezTo>
                <a:cubicBezTo>
                  <a:pt x="213755" y="237681"/>
                  <a:pt x="237681" y="213755"/>
                  <a:pt x="267194" y="213755"/>
                </a:cubicBezTo>
                <a:moveTo>
                  <a:pt x="480950" y="213755"/>
                </a:moveTo>
                <a:cubicBezTo>
                  <a:pt x="510464" y="213755"/>
                  <a:pt x="534389" y="237681"/>
                  <a:pt x="534389" y="267194"/>
                </a:cubicBezTo>
                <a:cubicBezTo>
                  <a:pt x="534389" y="296708"/>
                  <a:pt x="510464" y="320633"/>
                  <a:pt x="480950" y="320633"/>
                </a:cubicBezTo>
                <a:cubicBezTo>
                  <a:pt x="451437" y="320633"/>
                  <a:pt x="427511" y="296708"/>
                  <a:pt x="427511" y="267194"/>
                </a:cubicBezTo>
                <a:cubicBezTo>
                  <a:pt x="427511" y="237681"/>
                  <a:pt x="451437" y="213755"/>
                  <a:pt x="480950" y="213755"/>
                </a:cubicBezTo>
                <a:moveTo>
                  <a:pt x="694706" y="213755"/>
                </a:moveTo>
                <a:cubicBezTo>
                  <a:pt x="724220" y="213755"/>
                  <a:pt x="748145" y="237681"/>
                  <a:pt x="748145" y="267194"/>
                </a:cubicBezTo>
                <a:cubicBezTo>
                  <a:pt x="748145" y="296708"/>
                  <a:pt x="724220" y="320633"/>
                  <a:pt x="694706" y="320633"/>
                </a:cubicBezTo>
                <a:cubicBezTo>
                  <a:pt x="665192" y="320633"/>
                  <a:pt x="641267" y="296708"/>
                  <a:pt x="641267" y="267194"/>
                </a:cubicBezTo>
                <a:cubicBezTo>
                  <a:pt x="641267" y="237681"/>
                  <a:pt x="665192" y="213755"/>
                  <a:pt x="694706" y="213755"/>
                </a:cubicBezTo>
                <a:moveTo>
                  <a:pt x="908462" y="213755"/>
                </a:moveTo>
                <a:cubicBezTo>
                  <a:pt x="937975" y="213755"/>
                  <a:pt x="961901" y="237681"/>
                  <a:pt x="961901" y="267194"/>
                </a:cubicBezTo>
                <a:cubicBezTo>
                  <a:pt x="961901" y="296708"/>
                  <a:pt x="937975" y="320633"/>
                  <a:pt x="908462" y="320633"/>
                </a:cubicBezTo>
                <a:cubicBezTo>
                  <a:pt x="878948" y="320633"/>
                  <a:pt x="855023" y="296708"/>
                  <a:pt x="855023" y="267194"/>
                </a:cubicBezTo>
                <a:cubicBezTo>
                  <a:pt x="855023" y="237681"/>
                  <a:pt x="878948" y="213755"/>
                  <a:pt x="908462" y="213755"/>
                </a:cubicBezTo>
                <a:moveTo>
                  <a:pt x="1122218" y="213755"/>
                </a:moveTo>
                <a:cubicBezTo>
                  <a:pt x="1151731" y="213755"/>
                  <a:pt x="1175657" y="237681"/>
                  <a:pt x="1175657" y="267194"/>
                </a:cubicBezTo>
                <a:cubicBezTo>
                  <a:pt x="1175657" y="296708"/>
                  <a:pt x="1151731" y="320633"/>
                  <a:pt x="1122218" y="320633"/>
                </a:cubicBezTo>
                <a:cubicBezTo>
                  <a:pt x="1092704" y="320633"/>
                  <a:pt x="1068779" y="296708"/>
                  <a:pt x="1068779" y="267194"/>
                </a:cubicBezTo>
                <a:cubicBezTo>
                  <a:pt x="1068779" y="237681"/>
                  <a:pt x="1092704" y="213755"/>
                  <a:pt x="1122218" y="213755"/>
                </a:cubicBezTo>
                <a:moveTo>
                  <a:pt x="1335974" y="213755"/>
                </a:moveTo>
                <a:cubicBezTo>
                  <a:pt x="1365487" y="213755"/>
                  <a:pt x="1389413" y="237681"/>
                  <a:pt x="1389413" y="267194"/>
                </a:cubicBezTo>
                <a:cubicBezTo>
                  <a:pt x="1389413" y="296708"/>
                  <a:pt x="1365487" y="320633"/>
                  <a:pt x="1335974" y="320633"/>
                </a:cubicBezTo>
                <a:cubicBezTo>
                  <a:pt x="1306460" y="320633"/>
                  <a:pt x="1282535" y="296708"/>
                  <a:pt x="1282535" y="267194"/>
                </a:cubicBezTo>
                <a:cubicBezTo>
                  <a:pt x="1282535" y="237681"/>
                  <a:pt x="1306460" y="213755"/>
                  <a:pt x="1335974" y="213755"/>
                </a:cubicBezTo>
                <a:moveTo>
                  <a:pt x="1549729" y="213755"/>
                </a:moveTo>
                <a:cubicBezTo>
                  <a:pt x="1579243" y="213755"/>
                  <a:pt x="1603168" y="237681"/>
                  <a:pt x="1603168" y="267194"/>
                </a:cubicBezTo>
                <a:cubicBezTo>
                  <a:pt x="1603168" y="296708"/>
                  <a:pt x="1579243" y="320633"/>
                  <a:pt x="1549729" y="320633"/>
                </a:cubicBezTo>
                <a:cubicBezTo>
                  <a:pt x="1520216" y="320633"/>
                  <a:pt x="1496290" y="296708"/>
                  <a:pt x="1496290" y="267194"/>
                </a:cubicBezTo>
                <a:cubicBezTo>
                  <a:pt x="1496290" y="237681"/>
                  <a:pt x="1520216" y="213755"/>
                  <a:pt x="1549729" y="213755"/>
                </a:cubicBezTo>
                <a:moveTo>
                  <a:pt x="1763485" y="213755"/>
                </a:moveTo>
                <a:cubicBezTo>
                  <a:pt x="1792999" y="213755"/>
                  <a:pt x="1816924" y="237681"/>
                  <a:pt x="1816924" y="267194"/>
                </a:cubicBezTo>
                <a:cubicBezTo>
                  <a:pt x="1816924" y="296708"/>
                  <a:pt x="1792999" y="320633"/>
                  <a:pt x="1763485" y="320633"/>
                </a:cubicBezTo>
                <a:cubicBezTo>
                  <a:pt x="1733972" y="320633"/>
                  <a:pt x="1710046" y="296708"/>
                  <a:pt x="1710046" y="267194"/>
                </a:cubicBezTo>
                <a:cubicBezTo>
                  <a:pt x="1710046" y="237681"/>
                  <a:pt x="1733972" y="213755"/>
                  <a:pt x="1763485" y="213755"/>
                </a:cubicBezTo>
                <a:moveTo>
                  <a:pt x="1977241" y="213755"/>
                </a:moveTo>
                <a:cubicBezTo>
                  <a:pt x="2006755" y="213755"/>
                  <a:pt x="2030680" y="237681"/>
                  <a:pt x="2030680" y="267194"/>
                </a:cubicBezTo>
                <a:cubicBezTo>
                  <a:pt x="2030680" y="296708"/>
                  <a:pt x="2006755" y="320633"/>
                  <a:pt x="1977241" y="320633"/>
                </a:cubicBezTo>
                <a:cubicBezTo>
                  <a:pt x="1947728" y="320633"/>
                  <a:pt x="1923802" y="296708"/>
                  <a:pt x="1923802" y="267194"/>
                </a:cubicBezTo>
                <a:cubicBezTo>
                  <a:pt x="1923802" y="237681"/>
                  <a:pt x="1947728" y="213755"/>
                  <a:pt x="1977241" y="213755"/>
                </a:cubicBezTo>
                <a:moveTo>
                  <a:pt x="53438" y="0"/>
                </a:moveTo>
                <a:cubicBezTo>
                  <a:pt x="82952" y="0"/>
                  <a:pt x="106877" y="23925"/>
                  <a:pt x="106877" y="53438"/>
                </a:cubicBezTo>
                <a:cubicBezTo>
                  <a:pt x="106877" y="82952"/>
                  <a:pt x="82952" y="106877"/>
                  <a:pt x="53438" y="106877"/>
                </a:cubicBezTo>
                <a:cubicBezTo>
                  <a:pt x="23925" y="106877"/>
                  <a:pt x="0" y="82952"/>
                  <a:pt x="0" y="53438"/>
                </a:cubicBezTo>
                <a:cubicBezTo>
                  <a:pt x="0" y="23925"/>
                  <a:pt x="23925" y="0"/>
                  <a:pt x="53438" y="0"/>
                </a:cubicBezTo>
                <a:moveTo>
                  <a:pt x="267194" y="0"/>
                </a:moveTo>
                <a:cubicBezTo>
                  <a:pt x="296708" y="0"/>
                  <a:pt x="320633" y="23925"/>
                  <a:pt x="320633" y="53438"/>
                </a:cubicBezTo>
                <a:cubicBezTo>
                  <a:pt x="320633" y="82952"/>
                  <a:pt x="296708" y="106877"/>
                  <a:pt x="267194" y="106877"/>
                </a:cubicBezTo>
                <a:cubicBezTo>
                  <a:pt x="237681" y="106877"/>
                  <a:pt x="213755" y="82952"/>
                  <a:pt x="213755" y="53438"/>
                </a:cubicBezTo>
                <a:cubicBezTo>
                  <a:pt x="213755" y="23925"/>
                  <a:pt x="237681" y="0"/>
                  <a:pt x="267194" y="0"/>
                </a:cubicBezTo>
                <a:moveTo>
                  <a:pt x="480950" y="0"/>
                </a:moveTo>
                <a:cubicBezTo>
                  <a:pt x="510464" y="0"/>
                  <a:pt x="534389" y="23925"/>
                  <a:pt x="534389" y="53438"/>
                </a:cubicBezTo>
                <a:cubicBezTo>
                  <a:pt x="534389" y="82952"/>
                  <a:pt x="510464" y="106877"/>
                  <a:pt x="480950" y="106877"/>
                </a:cubicBezTo>
                <a:cubicBezTo>
                  <a:pt x="451437" y="106877"/>
                  <a:pt x="427511" y="82952"/>
                  <a:pt x="427511" y="53438"/>
                </a:cubicBezTo>
                <a:cubicBezTo>
                  <a:pt x="427511" y="23925"/>
                  <a:pt x="451437" y="0"/>
                  <a:pt x="480950" y="0"/>
                </a:cubicBezTo>
                <a:moveTo>
                  <a:pt x="694706" y="0"/>
                </a:moveTo>
                <a:cubicBezTo>
                  <a:pt x="724220" y="0"/>
                  <a:pt x="748145" y="23925"/>
                  <a:pt x="748145" y="53438"/>
                </a:cubicBezTo>
                <a:cubicBezTo>
                  <a:pt x="748145" y="82952"/>
                  <a:pt x="724220" y="106877"/>
                  <a:pt x="694706" y="106877"/>
                </a:cubicBezTo>
                <a:cubicBezTo>
                  <a:pt x="665192" y="106877"/>
                  <a:pt x="641267" y="82952"/>
                  <a:pt x="641267" y="53438"/>
                </a:cubicBezTo>
                <a:cubicBezTo>
                  <a:pt x="641267" y="23925"/>
                  <a:pt x="665192" y="0"/>
                  <a:pt x="694706" y="0"/>
                </a:cubicBezTo>
                <a:moveTo>
                  <a:pt x="908462" y="0"/>
                </a:moveTo>
                <a:cubicBezTo>
                  <a:pt x="937975" y="0"/>
                  <a:pt x="961901" y="23925"/>
                  <a:pt x="961901" y="53438"/>
                </a:cubicBezTo>
                <a:cubicBezTo>
                  <a:pt x="961901" y="82952"/>
                  <a:pt x="937975" y="106877"/>
                  <a:pt x="908462" y="106877"/>
                </a:cubicBezTo>
                <a:cubicBezTo>
                  <a:pt x="878948" y="106877"/>
                  <a:pt x="855023" y="82952"/>
                  <a:pt x="855023" y="53438"/>
                </a:cubicBezTo>
                <a:cubicBezTo>
                  <a:pt x="855023" y="23925"/>
                  <a:pt x="878948" y="0"/>
                  <a:pt x="908462" y="0"/>
                </a:cubicBezTo>
                <a:moveTo>
                  <a:pt x="1122218" y="0"/>
                </a:moveTo>
                <a:cubicBezTo>
                  <a:pt x="1151731" y="0"/>
                  <a:pt x="1175657" y="23925"/>
                  <a:pt x="1175657" y="53438"/>
                </a:cubicBezTo>
                <a:cubicBezTo>
                  <a:pt x="1175657" y="82952"/>
                  <a:pt x="1151731" y="106877"/>
                  <a:pt x="1122218" y="106877"/>
                </a:cubicBezTo>
                <a:cubicBezTo>
                  <a:pt x="1092704" y="106877"/>
                  <a:pt x="1068779" y="82952"/>
                  <a:pt x="1068779" y="53438"/>
                </a:cubicBezTo>
                <a:cubicBezTo>
                  <a:pt x="1068779" y="23925"/>
                  <a:pt x="1092704" y="0"/>
                  <a:pt x="1122218" y="0"/>
                </a:cubicBezTo>
                <a:moveTo>
                  <a:pt x="1335974" y="0"/>
                </a:moveTo>
                <a:cubicBezTo>
                  <a:pt x="1365487" y="0"/>
                  <a:pt x="1389413" y="23925"/>
                  <a:pt x="1389413" y="53438"/>
                </a:cubicBezTo>
                <a:cubicBezTo>
                  <a:pt x="1389413" y="82952"/>
                  <a:pt x="1365487" y="106877"/>
                  <a:pt x="1335974" y="106877"/>
                </a:cubicBezTo>
                <a:cubicBezTo>
                  <a:pt x="1306460" y="106877"/>
                  <a:pt x="1282535" y="82952"/>
                  <a:pt x="1282535" y="53438"/>
                </a:cubicBezTo>
                <a:cubicBezTo>
                  <a:pt x="1282535" y="23925"/>
                  <a:pt x="1306460" y="0"/>
                  <a:pt x="1335974" y="0"/>
                </a:cubicBezTo>
                <a:moveTo>
                  <a:pt x="1549729" y="0"/>
                </a:moveTo>
                <a:cubicBezTo>
                  <a:pt x="1579243" y="0"/>
                  <a:pt x="1603168" y="23925"/>
                  <a:pt x="1603168" y="53438"/>
                </a:cubicBezTo>
                <a:cubicBezTo>
                  <a:pt x="1603168" y="82952"/>
                  <a:pt x="1579243" y="106877"/>
                  <a:pt x="1549729" y="106877"/>
                </a:cubicBezTo>
                <a:cubicBezTo>
                  <a:pt x="1520216" y="106877"/>
                  <a:pt x="1496290" y="82952"/>
                  <a:pt x="1496290" y="53438"/>
                </a:cubicBezTo>
                <a:cubicBezTo>
                  <a:pt x="1496290" y="23925"/>
                  <a:pt x="1520216" y="0"/>
                  <a:pt x="1549729" y="0"/>
                </a:cubicBezTo>
                <a:moveTo>
                  <a:pt x="1763485" y="0"/>
                </a:moveTo>
                <a:cubicBezTo>
                  <a:pt x="1792999" y="0"/>
                  <a:pt x="1816924" y="23925"/>
                  <a:pt x="1816924" y="53438"/>
                </a:cubicBezTo>
                <a:cubicBezTo>
                  <a:pt x="1816924" y="82952"/>
                  <a:pt x="1792999" y="106877"/>
                  <a:pt x="1763485" y="106877"/>
                </a:cubicBezTo>
                <a:cubicBezTo>
                  <a:pt x="1733972" y="106877"/>
                  <a:pt x="1710046" y="82952"/>
                  <a:pt x="1710046" y="53438"/>
                </a:cubicBezTo>
                <a:cubicBezTo>
                  <a:pt x="1710046" y="23925"/>
                  <a:pt x="1733972" y="0"/>
                  <a:pt x="1763485" y="0"/>
                </a:cubicBezTo>
                <a:moveTo>
                  <a:pt x="1977241" y="0"/>
                </a:moveTo>
                <a:cubicBezTo>
                  <a:pt x="2006755" y="0"/>
                  <a:pt x="2030680" y="23925"/>
                  <a:pt x="2030680" y="53438"/>
                </a:cubicBezTo>
                <a:cubicBezTo>
                  <a:pt x="2030680" y="82952"/>
                  <a:pt x="2006755" y="106877"/>
                  <a:pt x="1977241" y="106877"/>
                </a:cubicBezTo>
                <a:cubicBezTo>
                  <a:pt x="1947728" y="106877"/>
                  <a:pt x="1923802" y="82952"/>
                  <a:pt x="1923802" y="53438"/>
                </a:cubicBezTo>
                <a:cubicBezTo>
                  <a:pt x="1923802" y="23925"/>
                  <a:pt x="1947728" y="0"/>
                  <a:pt x="1977241" y="0"/>
                </a:cubicBezTo>
              </a:path>
            </a:pathLst>
          </a:custGeom>
          <a:solidFill>
            <a:srgbClr val="92D050"/>
          </a:solid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2" name="Rounded Rectangle 10">
            <a:extLst>
              <a:ext uri="{FF2B5EF4-FFF2-40B4-BE49-F238E27FC236}">
                <a16:creationId xmlns:a16="http://schemas.microsoft.com/office/drawing/2014/main" id="{0D91296C-AC2A-758A-8E58-52648F8D4BB0}"/>
              </a:ext>
            </a:extLst>
          </p:cNvPr>
          <p:cNvSpPr/>
          <p:nvPr/>
        </p:nvSpPr>
        <p:spPr>
          <a:xfrm>
            <a:off x="7424911" y="1533866"/>
            <a:ext cx="2458192" cy="3241963"/>
          </a:xfrm>
          <a:custGeom>
            <a:avLst/>
            <a:gdLst/>
            <a:ahLst/>
            <a:cxnLst/>
            <a:rect l="0" t="0" r="0" b="0"/>
            <a:pathLst>
              <a:path w="2458192" h="3241963">
                <a:moveTo>
                  <a:pt x="2458192" y="3135085"/>
                </a:moveTo>
                <a:cubicBezTo>
                  <a:pt x="2458192" y="3194109"/>
                  <a:pt x="2410337" y="3241963"/>
                  <a:pt x="2351314" y="3241963"/>
                </a:cubicBezTo>
                <a:lnTo>
                  <a:pt x="106877" y="3241963"/>
                </a:lnTo>
                <a:cubicBezTo>
                  <a:pt x="47854" y="3241963"/>
                  <a:pt x="0" y="3194109"/>
                  <a:pt x="0" y="3135085"/>
                </a:cubicBezTo>
                <a:lnTo>
                  <a:pt x="0" y="106877"/>
                </a:lnTo>
                <a:cubicBezTo>
                  <a:pt x="0" y="47854"/>
                  <a:pt x="47854" y="0"/>
                  <a:pt x="106877" y="0"/>
                </a:cubicBezTo>
                <a:lnTo>
                  <a:pt x="2351314" y="0"/>
                </a:lnTo>
                <a:cubicBezTo>
                  <a:pt x="2410337" y="0"/>
                  <a:pt x="2458192" y="47854"/>
                  <a:pt x="2458192" y="106877"/>
                </a:cubicBezTo>
                <a:lnTo>
                  <a:pt x="2458192" y="3135085"/>
                </a:lnTo>
              </a:path>
            </a:pathLst>
          </a:custGeom>
          <a:solidFill>
            <a:srgbClr val="FFC000"/>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3" name="Rounded Rectangle 11">
            <a:extLst>
              <a:ext uri="{FF2B5EF4-FFF2-40B4-BE49-F238E27FC236}">
                <a16:creationId xmlns:a16="http://schemas.microsoft.com/office/drawing/2014/main" id="{3954CC02-4C44-AC77-F163-E824A505F94B}"/>
              </a:ext>
            </a:extLst>
          </p:cNvPr>
          <p:cNvSpPr/>
          <p:nvPr/>
        </p:nvSpPr>
        <p:spPr>
          <a:xfrm>
            <a:off x="7424911" y="1533866"/>
            <a:ext cx="2458192" cy="3241963"/>
          </a:xfrm>
          <a:custGeom>
            <a:avLst/>
            <a:gdLst/>
            <a:ahLst/>
            <a:cxnLst/>
            <a:rect l="0" t="0" r="0" b="0"/>
            <a:pathLst>
              <a:path w="2458192" h="3241963">
                <a:moveTo>
                  <a:pt x="2351314" y="0"/>
                </a:moveTo>
                <a:cubicBezTo>
                  <a:pt x="2410341" y="0"/>
                  <a:pt x="2458192" y="47851"/>
                  <a:pt x="2458192" y="106877"/>
                </a:cubicBezTo>
                <a:moveTo>
                  <a:pt x="0" y="106877"/>
                </a:moveTo>
                <a:lnTo>
                  <a:pt x="0" y="3135085"/>
                </a:lnTo>
                <a:moveTo>
                  <a:pt x="2458192" y="3135085"/>
                </a:moveTo>
                <a:lnTo>
                  <a:pt x="2458192" y="106877"/>
                </a:lnTo>
                <a:moveTo>
                  <a:pt x="2351314" y="3241963"/>
                </a:moveTo>
                <a:lnTo>
                  <a:pt x="106877" y="3241963"/>
                </a:lnTo>
                <a:moveTo>
                  <a:pt x="106877" y="0"/>
                </a:moveTo>
                <a:lnTo>
                  <a:pt x="2351314" y="0"/>
                </a:lnTo>
                <a:moveTo>
                  <a:pt x="0" y="106877"/>
                </a:moveTo>
                <a:cubicBezTo>
                  <a:pt x="0" y="47851"/>
                  <a:pt x="47851" y="0"/>
                  <a:pt x="106877" y="0"/>
                </a:cubicBezTo>
                <a:moveTo>
                  <a:pt x="106877" y="3241963"/>
                </a:moveTo>
                <a:cubicBezTo>
                  <a:pt x="47851" y="3241963"/>
                  <a:pt x="0" y="3194112"/>
                  <a:pt x="0" y="3135085"/>
                </a:cubicBezTo>
                <a:moveTo>
                  <a:pt x="2351314" y="3241963"/>
                </a:moveTo>
                <a:cubicBezTo>
                  <a:pt x="2410341" y="3241963"/>
                  <a:pt x="2458192" y="3194112"/>
                  <a:pt x="2458192" y="3135085"/>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4" name="Rounded Rectangle 12">
            <a:extLst>
              <a:ext uri="{FF2B5EF4-FFF2-40B4-BE49-F238E27FC236}">
                <a16:creationId xmlns:a16="http://schemas.microsoft.com/office/drawing/2014/main" id="{955AC76E-870E-F284-91E3-A99966ED158D}"/>
              </a:ext>
            </a:extLst>
          </p:cNvPr>
          <p:cNvSpPr/>
          <p:nvPr/>
        </p:nvSpPr>
        <p:spPr>
          <a:xfrm>
            <a:off x="7638667" y="3511107"/>
            <a:ext cx="2030680" cy="748145"/>
          </a:xfrm>
          <a:custGeom>
            <a:avLst/>
            <a:gdLst/>
            <a:ahLst/>
            <a:cxnLst/>
            <a:rect l="0" t="0" r="0" b="0"/>
            <a:pathLst>
              <a:path w="2030680" h="748145">
                <a:moveTo>
                  <a:pt x="53438" y="641267"/>
                </a:moveTo>
                <a:cubicBezTo>
                  <a:pt x="82955" y="641267"/>
                  <a:pt x="106877" y="665190"/>
                  <a:pt x="106877" y="694706"/>
                </a:cubicBezTo>
                <a:cubicBezTo>
                  <a:pt x="106877" y="724222"/>
                  <a:pt x="82955" y="748145"/>
                  <a:pt x="53438" y="748145"/>
                </a:cubicBezTo>
                <a:cubicBezTo>
                  <a:pt x="23922" y="748145"/>
                  <a:pt x="0" y="724222"/>
                  <a:pt x="0" y="694706"/>
                </a:cubicBezTo>
                <a:cubicBezTo>
                  <a:pt x="0" y="665190"/>
                  <a:pt x="23922" y="641267"/>
                  <a:pt x="53438" y="641267"/>
                </a:cubicBezTo>
                <a:moveTo>
                  <a:pt x="267194" y="641267"/>
                </a:moveTo>
                <a:cubicBezTo>
                  <a:pt x="296710" y="641267"/>
                  <a:pt x="320633" y="665190"/>
                  <a:pt x="320633" y="694706"/>
                </a:cubicBezTo>
                <a:cubicBezTo>
                  <a:pt x="320633" y="724222"/>
                  <a:pt x="296710" y="748145"/>
                  <a:pt x="267194" y="748145"/>
                </a:cubicBezTo>
                <a:cubicBezTo>
                  <a:pt x="237678" y="748145"/>
                  <a:pt x="213755" y="724222"/>
                  <a:pt x="213755" y="694706"/>
                </a:cubicBezTo>
                <a:cubicBezTo>
                  <a:pt x="213755" y="665190"/>
                  <a:pt x="237678" y="641267"/>
                  <a:pt x="267194" y="641267"/>
                </a:cubicBezTo>
                <a:moveTo>
                  <a:pt x="480950" y="641267"/>
                </a:moveTo>
                <a:cubicBezTo>
                  <a:pt x="510466" y="641267"/>
                  <a:pt x="534389" y="665190"/>
                  <a:pt x="534389" y="694706"/>
                </a:cubicBezTo>
                <a:cubicBezTo>
                  <a:pt x="534389" y="724222"/>
                  <a:pt x="510466" y="748145"/>
                  <a:pt x="480950" y="748145"/>
                </a:cubicBezTo>
                <a:cubicBezTo>
                  <a:pt x="451434" y="748145"/>
                  <a:pt x="427511" y="724222"/>
                  <a:pt x="427511" y="694706"/>
                </a:cubicBezTo>
                <a:cubicBezTo>
                  <a:pt x="427511" y="665190"/>
                  <a:pt x="451434" y="641267"/>
                  <a:pt x="480950" y="641267"/>
                </a:cubicBezTo>
                <a:moveTo>
                  <a:pt x="694706" y="641267"/>
                </a:moveTo>
                <a:cubicBezTo>
                  <a:pt x="724222" y="641267"/>
                  <a:pt x="748145" y="665190"/>
                  <a:pt x="748145" y="694706"/>
                </a:cubicBezTo>
                <a:cubicBezTo>
                  <a:pt x="748145" y="724222"/>
                  <a:pt x="724222" y="748145"/>
                  <a:pt x="694706" y="748145"/>
                </a:cubicBezTo>
                <a:cubicBezTo>
                  <a:pt x="665190" y="748145"/>
                  <a:pt x="641267" y="724222"/>
                  <a:pt x="641267" y="694706"/>
                </a:cubicBezTo>
                <a:cubicBezTo>
                  <a:pt x="641267" y="665190"/>
                  <a:pt x="665190" y="641267"/>
                  <a:pt x="694706" y="641267"/>
                </a:cubicBezTo>
                <a:moveTo>
                  <a:pt x="908462" y="641267"/>
                </a:moveTo>
                <a:cubicBezTo>
                  <a:pt x="937978" y="641267"/>
                  <a:pt x="961901" y="665190"/>
                  <a:pt x="961901" y="694706"/>
                </a:cubicBezTo>
                <a:cubicBezTo>
                  <a:pt x="961901" y="724222"/>
                  <a:pt x="937978" y="748145"/>
                  <a:pt x="908462" y="748145"/>
                </a:cubicBezTo>
                <a:cubicBezTo>
                  <a:pt x="878946" y="748145"/>
                  <a:pt x="855023" y="724222"/>
                  <a:pt x="855023" y="694706"/>
                </a:cubicBezTo>
                <a:cubicBezTo>
                  <a:pt x="855023" y="665190"/>
                  <a:pt x="878946" y="641267"/>
                  <a:pt x="908462" y="641267"/>
                </a:cubicBezTo>
                <a:moveTo>
                  <a:pt x="1122218" y="641267"/>
                </a:moveTo>
                <a:cubicBezTo>
                  <a:pt x="1151734" y="641267"/>
                  <a:pt x="1175657" y="665190"/>
                  <a:pt x="1175657" y="694706"/>
                </a:cubicBezTo>
                <a:cubicBezTo>
                  <a:pt x="1175657" y="724222"/>
                  <a:pt x="1151734" y="748145"/>
                  <a:pt x="1122218" y="748145"/>
                </a:cubicBezTo>
                <a:cubicBezTo>
                  <a:pt x="1092702" y="748145"/>
                  <a:pt x="1068779" y="724222"/>
                  <a:pt x="1068779" y="694706"/>
                </a:cubicBezTo>
                <a:cubicBezTo>
                  <a:pt x="1068779" y="665190"/>
                  <a:pt x="1092702" y="641267"/>
                  <a:pt x="1122218" y="641267"/>
                </a:cubicBezTo>
                <a:moveTo>
                  <a:pt x="1335974" y="641267"/>
                </a:moveTo>
                <a:cubicBezTo>
                  <a:pt x="1365490" y="641267"/>
                  <a:pt x="1389412" y="665190"/>
                  <a:pt x="1389412" y="694706"/>
                </a:cubicBezTo>
                <a:cubicBezTo>
                  <a:pt x="1389412" y="724222"/>
                  <a:pt x="1365490" y="748145"/>
                  <a:pt x="1335974" y="748145"/>
                </a:cubicBezTo>
                <a:cubicBezTo>
                  <a:pt x="1306457" y="748145"/>
                  <a:pt x="1282535" y="724222"/>
                  <a:pt x="1282535" y="694706"/>
                </a:cubicBezTo>
                <a:cubicBezTo>
                  <a:pt x="1282535" y="665190"/>
                  <a:pt x="1306457" y="641267"/>
                  <a:pt x="1335974" y="641267"/>
                </a:cubicBezTo>
                <a:moveTo>
                  <a:pt x="1549729" y="641267"/>
                </a:moveTo>
                <a:cubicBezTo>
                  <a:pt x="1579245" y="641267"/>
                  <a:pt x="1603168" y="665190"/>
                  <a:pt x="1603168" y="694706"/>
                </a:cubicBezTo>
                <a:cubicBezTo>
                  <a:pt x="1603168" y="724222"/>
                  <a:pt x="1579245" y="748145"/>
                  <a:pt x="1549729" y="748145"/>
                </a:cubicBezTo>
                <a:cubicBezTo>
                  <a:pt x="1520213" y="748145"/>
                  <a:pt x="1496290" y="724222"/>
                  <a:pt x="1496290" y="694706"/>
                </a:cubicBezTo>
                <a:cubicBezTo>
                  <a:pt x="1496290" y="665190"/>
                  <a:pt x="1520213" y="641267"/>
                  <a:pt x="1549729" y="641267"/>
                </a:cubicBezTo>
                <a:moveTo>
                  <a:pt x="1763485" y="641267"/>
                </a:moveTo>
                <a:cubicBezTo>
                  <a:pt x="1793001" y="641267"/>
                  <a:pt x="1816924" y="665190"/>
                  <a:pt x="1816924" y="694706"/>
                </a:cubicBezTo>
                <a:cubicBezTo>
                  <a:pt x="1816924" y="724222"/>
                  <a:pt x="1793001" y="748145"/>
                  <a:pt x="1763485" y="748145"/>
                </a:cubicBezTo>
                <a:cubicBezTo>
                  <a:pt x="1733969" y="748145"/>
                  <a:pt x="1710046" y="724222"/>
                  <a:pt x="1710046" y="694706"/>
                </a:cubicBezTo>
                <a:cubicBezTo>
                  <a:pt x="1710046" y="665190"/>
                  <a:pt x="1733969" y="641267"/>
                  <a:pt x="1763485" y="641267"/>
                </a:cubicBezTo>
                <a:moveTo>
                  <a:pt x="1977241" y="641267"/>
                </a:moveTo>
                <a:cubicBezTo>
                  <a:pt x="2006757" y="641267"/>
                  <a:pt x="2030680" y="665190"/>
                  <a:pt x="2030680" y="694706"/>
                </a:cubicBezTo>
                <a:cubicBezTo>
                  <a:pt x="2030680" y="724222"/>
                  <a:pt x="2006757" y="748145"/>
                  <a:pt x="1977241" y="748145"/>
                </a:cubicBezTo>
                <a:cubicBezTo>
                  <a:pt x="1947725" y="748145"/>
                  <a:pt x="1923802" y="724222"/>
                  <a:pt x="1923802" y="694706"/>
                </a:cubicBezTo>
                <a:cubicBezTo>
                  <a:pt x="1923802" y="665190"/>
                  <a:pt x="1947725" y="641267"/>
                  <a:pt x="1977241" y="641267"/>
                </a:cubicBezTo>
                <a:moveTo>
                  <a:pt x="53438" y="427511"/>
                </a:moveTo>
                <a:cubicBezTo>
                  <a:pt x="82955" y="427511"/>
                  <a:pt x="106877" y="451434"/>
                  <a:pt x="106877" y="480950"/>
                </a:cubicBezTo>
                <a:cubicBezTo>
                  <a:pt x="106877" y="510466"/>
                  <a:pt x="82955" y="534389"/>
                  <a:pt x="53438" y="534389"/>
                </a:cubicBezTo>
                <a:cubicBezTo>
                  <a:pt x="23922" y="534389"/>
                  <a:pt x="0" y="510466"/>
                  <a:pt x="0" y="480950"/>
                </a:cubicBezTo>
                <a:cubicBezTo>
                  <a:pt x="0" y="451434"/>
                  <a:pt x="23922" y="427511"/>
                  <a:pt x="53438" y="427511"/>
                </a:cubicBezTo>
                <a:moveTo>
                  <a:pt x="267194" y="427511"/>
                </a:moveTo>
                <a:cubicBezTo>
                  <a:pt x="296710" y="427511"/>
                  <a:pt x="320633" y="451434"/>
                  <a:pt x="320633" y="480950"/>
                </a:cubicBezTo>
                <a:cubicBezTo>
                  <a:pt x="320633" y="510466"/>
                  <a:pt x="296710" y="534389"/>
                  <a:pt x="267194" y="534389"/>
                </a:cubicBezTo>
                <a:cubicBezTo>
                  <a:pt x="237678" y="534389"/>
                  <a:pt x="213755" y="510466"/>
                  <a:pt x="213755" y="480950"/>
                </a:cubicBezTo>
                <a:cubicBezTo>
                  <a:pt x="213755" y="451434"/>
                  <a:pt x="237678" y="427511"/>
                  <a:pt x="267194" y="427511"/>
                </a:cubicBezTo>
                <a:moveTo>
                  <a:pt x="480950" y="427511"/>
                </a:moveTo>
                <a:cubicBezTo>
                  <a:pt x="510466" y="427511"/>
                  <a:pt x="534389" y="451434"/>
                  <a:pt x="534389" y="480950"/>
                </a:cubicBezTo>
                <a:cubicBezTo>
                  <a:pt x="534389" y="510466"/>
                  <a:pt x="510466" y="534389"/>
                  <a:pt x="480950" y="534389"/>
                </a:cubicBezTo>
                <a:cubicBezTo>
                  <a:pt x="451434" y="534389"/>
                  <a:pt x="427511" y="510466"/>
                  <a:pt x="427511" y="480950"/>
                </a:cubicBezTo>
                <a:cubicBezTo>
                  <a:pt x="427511" y="451434"/>
                  <a:pt x="451434" y="427511"/>
                  <a:pt x="480950" y="427511"/>
                </a:cubicBezTo>
                <a:moveTo>
                  <a:pt x="694706" y="427511"/>
                </a:moveTo>
                <a:cubicBezTo>
                  <a:pt x="724222" y="427511"/>
                  <a:pt x="748145" y="451434"/>
                  <a:pt x="748145" y="480950"/>
                </a:cubicBezTo>
                <a:cubicBezTo>
                  <a:pt x="748145" y="510466"/>
                  <a:pt x="724222" y="534389"/>
                  <a:pt x="694706" y="534389"/>
                </a:cubicBezTo>
                <a:cubicBezTo>
                  <a:pt x="665190" y="534389"/>
                  <a:pt x="641267" y="510466"/>
                  <a:pt x="641267" y="480950"/>
                </a:cubicBezTo>
                <a:cubicBezTo>
                  <a:pt x="641267" y="451434"/>
                  <a:pt x="665190" y="427511"/>
                  <a:pt x="694706" y="427511"/>
                </a:cubicBezTo>
                <a:moveTo>
                  <a:pt x="908462" y="427511"/>
                </a:moveTo>
                <a:cubicBezTo>
                  <a:pt x="937978" y="427511"/>
                  <a:pt x="961901" y="451434"/>
                  <a:pt x="961901" y="480950"/>
                </a:cubicBezTo>
                <a:cubicBezTo>
                  <a:pt x="961901" y="510466"/>
                  <a:pt x="937978" y="534389"/>
                  <a:pt x="908462" y="534389"/>
                </a:cubicBezTo>
                <a:cubicBezTo>
                  <a:pt x="878946" y="534389"/>
                  <a:pt x="855023" y="510466"/>
                  <a:pt x="855023" y="480950"/>
                </a:cubicBezTo>
                <a:cubicBezTo>
                  <a:pt x="855023" y="451434"/>
                  <a:pt x="878946" y="427511"/>
                  <a:pt x="908462" y="427511"/>
                </a:cubicBezTo>
                <a:moveTo>
                  <a:pt x="1122218" y="427511"/>
                </a:moveTo>
                <a:cubicBezTo>
                  <a:pt x="1151734" y="427511"/>
                  <a:pt x="1175657" y="451434"/>
                  <a:pt x="1175657" y="480950"/>
                </a:cubicBezTo>
                <a:cubicBezTo>
                  <a:pt x="1175657" y="510466"/>
                  <a:pt x="1151734" y="534389"/>
                  <a:pt x="1122218" y="534389"/>
                </a:cubicBezTo>
                <a:cubicBezTo>
                  <a:pt x="1092702" y="534389"/>
                  <a:pt x="1068779" y="510466"/>
                  <a:pt x="1068779" y="480950"/>
                </a:cubicBezTo>
                <a:cubicBezTo>
                  <a:pt x="1068779" y="451434"/>
                  <a:pt x="1092702" y="427511"/>
                  <a:pt x="1122218" y="427511"/>
                </a:cubicBezTo>
                <a:moveTo>
                  <a:pt x="1335974" y="427511"/>
                </a:moveTo>
                <a:cubicBezTo>
                  <a:pt x="1365490" y="427511"/>
                  <a:pt x="1389412" y="451434"/>
                  <a:pt x="1389412" y="480950"/>
                </a:cubicBezTo>
                <a:cubicBezTo>
                  <a:pt x="1389412" y="510466"/>
                  <a:pt x="1365490" y="534389"/>
                  <a:pt x="1335974" y="534389"/>
                </a:cubicBezTo>
                <a:cubicBezTo>
                  <a:pt x="1306457" y="534389"/>
                  <a:pt x="1282535" y="510466"/>
                  <a:pt x="1282535" y="480950"/>
                </a:cubicBezTo>
                <a:cubicBezTo>
                  <a:pt x="1282535" y="451434"/>
                  <a:pt x="1306457" y="427511"/>
                  <a:pt x="1335974" y="427511"/>
                </a:cubicBezTo>
                <a:moveTo>
                  <a:pt x="1549729" y="427511"/>
                </a:moveTo>
                <a:cubicBezTo>
                  <a:pt x="1579245" y="427511"/>
                  <a:pt x="1603168" y="451434"/>
                  <a:pt x="1603168" y="480950"/>
                </a:cubicBezTo>
                <a:cubicBezTo>
                  <a:pt x="1603168" y="510466"/>
                  <a:pt x="1579245" y="534389"/>
                  <a:pt x="1549729" y="534389"/>
                </a:cubicBezTo>
                <a:cubicBezTo>
                  <a:pt x="1520213" y="534389"/>
                  <a:pt x="1496290" y="510466"/>
                  <a:pt x="1496290" y="480950"/>
                </a:cubicBezTo>
                <a:cubicBezTo>
                  <a:pt x="1496290" y="451434"/>
                  <a:pt x="1520213" y="427511"/>
                  <a:pt x="1549729" y="427511"/>
                </a:cubicBezTo>
                <a:moveTo>
                  <a:pt x="1763485" y="427511"/>
                </a:moveTo>
                <a:cubicBezTo>
                  <a:pt x="1793001" y="427511"/>
                  <a:pt x="1816924" y="451434"/>
                  <a:pt x="1816924" y="480950"/>
                </a:cubicBezTo>
                <a:cubicBezTo>
                  <a:pt x="1816924" y="510466"/>
                  <a:pt x="1793001" y="534389"/>
                  <a:pt x="1763485" y="534389"/>
                </a:cubicBezTo>
                <a:cubicBezTo>
                  <a:pt x="1733969" y="534389"/>
                  <a:pt x="1710046" y="510466"/>
                  <a:pt x="1710046" y="480950"/>
                </a:cubicBezTo>
                <a:cubicBezTo>
                  <a:pt x="1710046" y="451434"/>
                  <a:pt x="1733969" y="427511"/>
                  <a:pt x="1763485" y="427511"/>
                </a:cubicBezTo>
                <a:moveTo>
                  <a:pt x="1977241" y="427511"/>
                </a:moveTo>
                <a:cubicBezTo>
                  <a:pt x="2006757" y="427511"/>
                  <a:pt x="2030680" y="451434"/>
                  <a:pt x="2030680" y="480950"/>
                </a:cubicBezTo>
                <a:cubicBezTo>
                  <a:pt x="2030680" y="510466"/>
                  <a:pt x="2006757" y="534389"/>
                  <a:pt x="1977241" y="534389"/>
                </a:cubicBezTo>
                <a:cubicBezTo>
                  <a:pt x="1947725" y="534389"/>
                  <a:pt x="1923802" y="510466"/>
                  <a:pt x="1923802" y="480950"/>
                </a:cubicBezTo>
                <a:cubicBezTo>
                  <a:pt x="1923802" y="451434"/>
                  <a:pt x="1947725" y="427511"/>
                  <a:pt x="1977241" y="427511"/>
                </a:cubicBezTo>
                <a:moveTo>
                  <a:pt x="53438" y="213755"/>
                </a:moveTo>
                <a:cubicBezTo>
                  <a:pt x="82955" y="213755"/>
                  <a:pt x="106877" y="237678"/>
                  <a:pt x="106877" y="267194"/>
                </a:cubicBezTo>
                <a:cubicBezTo>
                  <a:pt x="106877" y="296710"/>
                  <a:pt x="82955" y="320633"/>
                  <a:pt x="53438" y="320633"/>
                </a:cubicBezTo>
                <a:cubicBezTo>
                  <a:pt x="23922" y="320633"/>
                  <a:pt x="0" y="296710"/>
                  <a:pt x="0" y="267194"/>
                </a:cubicBezTo>
                <a:cubicBezTo>
                  <a:pt x="0" y="237678"/>
                  <a:pt x="23922" y="213755"/>
                  <a:pt x="53438" y="213755"/>
                </a:cubicBezTo>
                <a:moveTo>
                  <a:pt x="267194" y="213755"/>
                </a:moveTo>
                <a:cubicBezTo>
                  <a:pt x="296710" y="213755"/>
                  <a:pt x="320633" y="237678"/>
                  <a:pt x="320633" y="267194"/>
                </a:cubicBezTo>
                <a:cubicBezTo>
                  <a:pt x="320633" y="296710"/>
                  <a:pt x="296710" y="320633"/>
                  <a:pt x="267194" y="320633"/>
                </a:cubicBezTo>
                <a:cubicBezTo>
                  <a:pt x="237678" y="320633"/>
                  <a:pt x="213755" y="296710"/>
                  <a:pt x="213755" y="267194"/>
                </a:cubicBezTo>
                <a:cubicBezTo>
                  <a:pt x="213755" y="237678"/>
                  <a:pt x="237678" y="213755"/>
                  <a:pt x="267194" y="213755"/>
                </a:cubicBezTo>
                <a:moveTo>
                  <a:pt x="480950" y="213755"/>
                </a:moveTo>
                <a:cubicBezTo>
                  <a:pt x="510466" y="213755"/>
                  <a:pt x="534389" y="237678"/>
                  <a:pt x="534389" y="267194"/>
                </a:cubicBezTo>
                <a:cubicBezTo>
                  <a:pt x="534389" y="296710"/>
                  <a:pt x="510466" y="320633"/>
                  <a:pt x="480950" y="320633"/>
                </a:cubicBezTo>
                <a:cubicBezTo>
                  <a:pt x="451434" y="320633"/>
                  <a:pt x="427511" y="296710"/>
                  <a:pt x="427511" y="267194"/>
                </a:cubicBezTo>
                <a:cubicBezTo>
                  <a:pt x="427511" y="237678"/>
                  <a:pt x="451434" y="213755"/>
                  <a:pt x="480950" y="213755"/>
                </a:cubicBezTo>
                <a:moveTo>
                  <a:pt x="694706" y="213755"/>
                </a:moveTo>
                <a:cubicBezTo>
                  <a:pt x="724222" y="213755"/>
                  <a:pt x="748145" y="237678"/>
                  <a:pt x="748145" y="267194"/>
                </a:cubicBezTo>
                <a:cubicBezTo>
                  <a:pt x="748145" y="296710"/>
                  <a:pt x="724222" y="320633"/>
                  <a:pt x="694706" y="320633"/>
                </a:cubicBezTo>
                <a:cubicBezTo>
                  <a:pt x="665190" y="320633"/>
                  <a:pt x="641267" y="296710"/>
                  <a:pt x="641267" y="267194"/>
                </a:cubicBezTo>
                <a:cubicBezTo>
                  <a:pt x="641267" y="237678"/>
                  <a:pt x="665190" y="213755"/>
                  <a:pt x="694706" y="213755"/>
                </a:cubicBezTo>
                <a:moveTo>
                  <a:pt x="908462" y="213755"/>
                </a:moveTo>
                <a:cubicBezTo>
                  <a:pt x="937978" y="213755"/>
                  <a:pt x="961901" y="237678"/>
                  <a:pt x="961901" y="267194"/>
                </a:cubicBezTo>
                <a:cubicBezTo>
                  <a:pt x="961901" y="296710"/>
                  <a:pt x="937978" y="320633"/>
                  <a:pt x="908462" y="320633"/>
                </a:cubicBezTo>
                <a:cubicBezTo>
                  <a:pt x="878946" y="320633"/>
                  <a:pt x="855023" y="296710"/>
                  <a:pt x="855023" y="267194"/>
                </a:cubicBezTo>
                <a:cubicBezTo>
                  <a:pt x="855023" y="237678"/>
                  <a:pt x="878946" y="213755"/>
                  <a:pt x="908462" y="213755"/>
                </a:cubicBezTo>
                <a:moveTo>
                  <a:pt x="1122218" y="213755"/>
                </a:moveTo>
                <a:cubicBezTo>
                  <a:pt x="1151734" y="213755"/>
                  <a:pt x="1175657" y="237678"/>
                  <a:pt x="1175657" y="267194"/>
                </a:cubicBezTo>
                <a:cubicBezTo>
                  <a:pt x="1175657" y="296710"/>
                  <a:pt x="1151734" y="320633"/>
                  <a:pt x="1122218" y="320633"/>
                </a:cubicBezTo>
                <a:cubicBezTo>
                  <a:pt x="1092702" y="320633"/>
                  <a:pt x="1068779" y="296710"/>
                  <a:pt x="1068779" y="267194"/>
                </a:cubicBezTo>
                <a:cubicBezTo>
                  <a:pt x="1068779" y="237678"/>
                  <a:pt x="1092702" y="213755"/>
                  <a:pt x="1122218" y="213755"/>
                </a:cubicBezTo>
                <a:moveTo>
                  <a:pt x="1335974" y="213755"/>
                </a:moveTo>
                <a:cubicBezTo>
                  <a:pt x="1365490" y="213755"/>
                  <a:pt x="1389412" y="237678"/>
                  <a:pt x="1389412" y="267194"/>
                </a:cubicBezTo>
                <a:cubicBezTo>
                  <a:pt x="1389412" y="296710"/>
                  <a:pt x="1365490" y="320633"/>
                  <a:pt x="1335974" y="320633"/>
                </a:cubicBezTo>
                <a:cubicBezTo>
                  <a:pt x="1306457" y="320633"/>
                  <a:pt x="1282535" y="296710"/>
                  <a:pt x="1282535" y="267194"/>
                </a:cubicBezTo>
                <a:cubicBezTo>
                  <a:pt x="1282535" y="237678"/>
                  <a:pt x="1306457" y="213755"/>
                  <a:pt x="1335974" y="213755"/>
                </a:cubicBezTo>
                <a:moveTo>
                  <a:pt x="1549729" y="213755"/>
                </a:moveTo>
                <a:cubicBezTo>
                  <a:pt x="1579245" y="213755"/>
                  <a:pt x="1603168" y="237678"/>
                  <a:pt x="1603168" y="267194"/>
                </a:cubicBezTo>
                <a:cubicBezTo>
                  <a:pt x="1603168" y="296710"/>
                  <a:pt x="1579245" y="320633"/>
                  <a:pt x="1549729" y="320633"/>
                </a:cubicBezTo>
                <a:cubicBezTo>
                  <a:pt x="1520213" y="320633"/>
                  <a:pt x="1496290" y="296710"/>
                  <a:pt x="1496290" y="267194"/>
                </a:cubicBezTo>
                <a:cubicBezTo>
                  <a:pt x="1496290" y="237678"/>
                  <a:pt x="1520213" y="213755"/>
                  <a:pt x="1549729" y="213755"/>
                </a:cubicBezTo>
                <a:moveTo>
                  <a:pt x="1763485" y="213755"/>
                </a:moveTo>
                <a:cubicBezTo>
                  <a:pt x="1793001" y="213755"/>
                  <a:pt x="1816924" y="237678"/>
                  <a:pt x="1816924" y="267194"/>
                </a:cubicBezTo>
                <a:cubicBezTo>
                  <a:pt x="1816924" y="296710"/>
                  <a:pt x="1793001" y="320633"/>
                  <a:pt x="1763485" y="320633"/>
                </a:cubicBezTo>
                <a:cubicBezTo>
                  <a:pt x="1733969" y="320633"/>
                  <a:pt x="1710046" y="296710"/>
                  <a:pt x="1710046" y="267194"/>
                </a:cubicBezTo>
                <a:cubicBezTo>
                  <a:pt x="1710046" y="237678"/>
                  <a:pt x="1733969" y="213755"/>
                  <a:pt x="1763485" y="213755"/>
                </a:cubicBezTo>
                <a:moveTo>
                  <a:pt x="1977241" y="213755"/>
                </a:moveTo>
                <a:cubicBezTo>
                  <a:pt x="2006757" y="213755"/>
                  <a:pt x="2030680" y="237678"/>
                  <a:pt x="2030680" y="267194"/>
                </a:cubicBezTo>
                <a:cubicBezTo>
                  <a:pt x="2030680" y="296710"/>
                  <a:pt x="2006757" y="320633"/>
                  <a:pt x="1977241" y="320633"/>
                </a:cubicBezTo>
                <a:cubicBezTo>
                  <a:pt x="1947725" y="320633"/>
                  <a:pt x="1923802" y="296710"/>
                  <a:pt x="1923802" y="267194"/>
                </a:cubicBezTo>
                <a:cubicBezTo>
                  <a:pt x="1923802" y="237678"/>
                  <a:pt x="1947725" y="213755"/>
                  <a:pt x="1977241" y="213755"/>
                </a:cubicBezTo>
                <a:moveTo>
                  <a:pt x="53438" y="0"/>
                </a:moveTo>
                <a:cubicBezTo>
                  <a:pt x="82955" y="0"/>
                  <a:pt x="106877" y="23922"/>
                  <a:pt x="106877" y="53438"/>
                </a:cubicBezTo>
                <a:cubicBezTo>
                  <a:pt x="106877" y="82955"/>
                  <a:pt x="82955" y="106877"/>
                  <a:pt x="53438" y="106877"/>
                </a:cubicBezTo>
                <a:cubicBezTo>
                  <a:pt x="23922" y="106877"/>
                  <a:pt x="0" y="82955"/>
                  <a:pt x="0" y="53438"/>
                </a:cubicBezTo>
                <a:cubicBezTo>
                  <a:pt x="0" y="23922"/>
                  <a:pt x="23922" y="0"/>
                  <a:pt x="53438" y="0"/>
                </a:cubicBezTo>
                <a:moveTo>
                  <a:pt x="267194" y="0"/>
                </a:moveTo>
                <a:cubicBezTo>
                  <a:pt x="296710" y="0"/>
                  <a:pt x="320633" y="23922"/>
                  <a:pt x="320633" y="53438"/>
                </a:cubicBezTo>
                <a:cubicBezTo>
                  <a:pt x="320633" y="82955"/>
                  <a:pt x="296710" y="106877"/>
                  <a:pt x="267194" y="106877"/>
                </a:cubicBezTo>
                <a:cubicBezTo>
                  <a:pt x="237678" y="106877"/>
                  <a:pt x="213755" y="82955"/>
                  <a:pt x="213755" y="53438"/>
                </a:cubicBezTo>
                <a:cubicBezTo>
                  <a:pt x="213755" y="23922"/>
                  <a:pt x="237678" y="0"/>
                  <a:pt x="267194" y="0"/>
                </a:cubicBezTo>
                <a:moveTo>
                  <a:pt x="480950" y="0"/>
                </a:moveTo>
                <a:cubicBezTo>
                  <a:pt x="510466" y="0"/>
                  <a:pt x="534389" y="23922"/>
                  <a:pt x="534389" y="53438"/>
                </a:cubicBezTo>
                <a:cubicBezTo>
                  <a:pt x="534389" y="82955"/>
                  <a:pt x="510466" y="106877"/>
                  <a:pt x="480950" y="106877"/>
                </a:cubicBezTo>
                <a:cubicBezTo>
                  <a:pt x="451434" y="106877"/>
                  <a:pt x="427511" y="82955"/>
                  <a:pt x="427511" y="53438"/>
                </a:cubicBezTo>
                <a:cubicBezTo>
                  <a:pt x="427511" y="23922"/>
                  <a:pt x="451434" y="0"/>
                  <a:pt x="480950" y="0"/>
                </a:cubicBezTo>
                <a:moveTo>
                  <a:pt x="694706" y="0"/>
                </a:moveTo>
                <a:cubicBezTo>
                  <a:pt x="724222" y="0"/>
                  <a:pt x="748145" y="23922"/>
                  <a:pt x="748145" y="53438"/>
                </a:cubicBezTo>
                <a:cubicBezTo>
                  <a:pt x="748145" y="82955"/>
                  <a:pt x="724222" y="106877"/>
                  <a:pt x="694706" y="106877"/>
                </a:cubicBezTo>
                <a:cubicBezTo>
                  <a:pt x="665190" y="106877"/>
                  <a:pt x="641267" y="82955"/>
                  <a:pt x="641267" y="53438"/>
                </a:cubicBezTo>
                <a:cubicBezTo>
                  <a:pt x="641267" y="23922"/>
                  <a:pt x="665190" y="0"/>
                  <a:pt x="694706" y="0"/>
                </a:cubicBezTo>
                <a:moveTo>
                  <a:pt x="908462" y="0"/>
                </a:moveTo>
                <a:cubicBezTo>
                  <a:pt x="937978" y="0"/>
                  <a:pt x="961901" y="23922"/>
                  <a:pt x="961901" y="53438"/>
                </a:cubicBezTo>
                <a:cubicBezTo>
                  <a:pt x="961901" y="82955"/>
                  <a:pt x="937978" y="106877"/>
                  <a:pt x="908462" y="106877"/>
                </a:cubicBezTo>
                <a:cubicBezTo>
                  <a:pt x="878946" y="106877"/>
                  <a:pt x="855023" y="82955"/>
                  <a:pt x="855023" y="53438"/>
                </a:cubicBezTo>
                <a:cubicBezTo>
                  <a:pt x="855023" y="23922"/>
                  <a:pt x="878946" y="0"/>
                  <a:pt x="908462" y="0"/>
                </a:cubicBezTo>
                <a:moveTo>
                  <a:pt x="1122218" y="0"/>
                </a:moveTo>
                <a:cubicBezTo>
                  <a:pt x="1151734" y="0"/>
                  <a:pt x="1175657" y="23922"/>
                  <a:pt x="1175657" y="53438"/>
                </a:cubicBezTo>
                <a:cubicBezTo>
                  <a:pt x="1175657" y="82955"/>
                  <a:pt x="1151734" y="106877"/>
                  <a:pt x="1122218" y="106877"/>
                </a:cubicBezTo>
                <a:cubicBezTo>
                  <a:pt x="1092702" y="106877"/>
                  <a:pt x="1068779" y="82955"/>
                  <a:pt x="1068779" y="53438"/>
                </a:cubicBezTo>
                <a:cubicBezTo>
                  <a:pt x="1068779" y="23922"/>
                  <a:pt x="1092702" y="0"/>
                  <a:pt x="1122218" y="0"/>
                </a:cubicBezTo>
                <a:moveTo>
                  <a:pt x="1335974" y="0"/>
                </a:moveTo>
                <a:cubicBezTo>
                  <a:pt x="1365490" y="0"/>
                  <a:pt x="1389412" y="23922"/>
                  <a:pt x="1389412" y="53438"/>
                </a:cubicBezTo>
                <a:cubicBezTo>
                  <a:pt x="1389412" y="82955"/>
                  <a:pt x="1365490" y="106877"/>
                  <a:pt x="1335974" y="106877"/>
                </a:cubicBezTo>
                <a:cubicBezTo>
                  <a:pt x="1306457" y="106877"/>
                  <a:pt x="1282535" y="82955"/>
                  <a:pt x="1282535" y="53438"/>
                </a:cubicBezTo>
                <a:cubicBezTo>
                  <a:pt x="1282535" y="23922"/>
                  <a:pt x="1306457" y="0"/>
                  <a:pt x="1335974" y="0"/>
                </a:cubicBezTo>
                <a:moveTo>
                  <a:pt x="1549729" y="0"/>
                </a:moveTo>
                <a:cubicBezTo>
                  <a:pt x="1579245" y="0"/>
                  <a:pt x="1603168" y="23922"/>
                  <a:pt x="1603168" y="53438"/>
                </a:cubicBezTo>
                <a:cubicBezTo>
                  <a:pt x="1603168" y="82955"/>
                  <a:pt x="1579245" y="106877"/>
                  <a:pt x="1549729" y="106877"/>
                </a:cubicBezTo>
                <a:cubicBezTo>
                  <a:pt x="1520213" y="106877"/>
                  <a:pt x="1496290" y="82955"/>
                  <a:pt x="1496290" y="53438"/>
                </a:cubicBezTo>
                <a:cubicBezTo>
                  <a:pt x="1496290" y="23922"/>
                  <a:pt x="1520213" y="0"/>
                  <a:pt x="1549729" y="0"/>
                </a:cubicBezTo>
                <a:moveTo>
                  <a:pt x="1763485" y="0"/>
                </a:moveTo>
                <a:cubicBezTo>
                  <a:pt x="1793001" y="0"/>
                  <a:pt x="1816924" y="23922"/>
                  <a:pt x="1816924" y="53438"/>
                </a:cubicBezTo>
                <a:cubicBezTo>
                  <a:pt x="1816924" y="82955"/>
                  <a:pt x="1793001" y="106877"/>
                  <a:pt x="1763485" y="106877"/>
                </a:cubicBezTo>
                <a:cubicBezTo>
                  <a:pt x="1733969" y="106877"/>
                  <a:pt x="1710046" y="82955"/>
                  <a:pt x="1710046" y="53438"/>
                </a:cubicBezTo>
                <a:cubicBezTo>
                  <a:pt x="1710046" y="23922"/>
                  <a:pt x="1733969" y="0"/>
                  <a:pt x="1763485" y="0"/>
                </a:cubicBezTo>
              </a:path>
            </a:pathLst>
          </a:custGeom>
          <a:solidFill>
            <a:srgbClr val="FFFF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5" name="Rounded Rectangle 13">
            <a:extLst>
              <a:ext uri="{FF2B5EF4-FFF2-40B4-BE49-F238E27FC236}">
                <a16:creationId xmlns:a16="http://schemas.microsoft.com/office/drawing/2014/main" id="{100ECCC5-EF58-58AD-813C-FBD10473CBDC}"/>
              </a:ext>
            </a:extLst>
          </p:cNvPr>
          <p:cNvSpPr/>
          <p:nvPr/>
        </p:nvSpPr>
        <p:spPr>
          <a:xfrm>
            <a:off x="7638667" y="3511107"/>
            <a:ext cx="2030680" cy="748145"/>
          </a:xfrm>
          <a:custGeom>
            <a:avLst/>
            <a:gdLst/>
            <a:ahLst/>
            <a:cxnLst/>
            <a:rect l="0" t="0" r="0" b="0"/>
            <a:pathLst>
              <a:path w="2030680" h="748145">
                <a:moveTo>
                  <a:pt x="53438" y="641267"/>
                </a:moveTo>
                <a:cubicBezTo>
                  <a:pt x="82952" y="641267"/>
                  <a:pt x="106877" y="665193"/>
                  <a:pt x="106877" y="694706"/>
                </a:cubicBezTo>
                <a:cubicBezTo>
                  <a:pt x="106877" y="724220"/>
                  <a:pt x="82952" y="748145"/>
                  <a:pt x="53438" y="748145"/>
                </a:cubicBezTo>
                <a:cubicBezTo>
                  <a:pt x="23925" y="748145"/>
                  <a:pt x="0" y="724220"/>
                  <a:pt x="0" y="694706"/>
                </a:cubicBezTo>
                <a:cubicBezTo>
                  <a:pt x="0" y="665193"/>
                  <a:pt x="23925" y="641267"/>
                  <a:pt x="53438" y="641267"/>
                </a:cubicBezTo>
                <a:moveTo>
                  <a:pt x="267194" y="641267"/>
                </a:moveTo>
                <a:cubicBezTo>
                  <a:pt x="296708" y="641267"/>
                  <a:pt x="320633" y="665193"/>
                  <a:pt x="320633" y="694706"/>
                </a:cubicBezTo>
                <a:cubicBezTo>
                  <a:pt x="320633" y="724220"/>
                  <a:pt x="296708" y="748145"/>
                  <a:pt x="267194" y="748145"/>
                </a:cubicBezTo>
                <a:cubicBezTo>
                  <a:pt x="237681" y="748145"/>
                  <a:pt x="213755" y="724220"/>
                  <a:pt x="213755" y="694706"/>
                </a:cubicBezTo>
                <a:cubicBezTo>
                  <a:pt x="213755" y="665193"/>
                  <a:pt x="237681" y="641267"/>
                  <a:pt x="267194" y="641267"/>
                </a:cubicBezTo>
                <a:moveTo>
                  <a:pt x="480950" y="641267"/>
                </a:moveTo>
                <a:cubicBezTo>
                  <a:pt x="510464" y="641267"/>
                  <a:pt x="534389" y="665193"/>
                  <a:pt x="534389" y="694706"/>
                </a:cubicBezTo>
                <a:cubicBezTo>
                  <a:pt x="534389" y="724220"/>
                  <a:pt x="510464" y="748145"/>
                  <a:pt x="480950" y="748145"/>
                </a:cubicBezTo>
                <a:cubicBezTo>
                  <a:pt x="451437" y="748145"/>
                  <a:pt x="427511" y="724220"/>
                  <a:pt x="427511" y="694706"/>
                </a:cubicBezTo>
                <a:cubicBezTo>
                  <a:pt x="427511" y="665193"/>
                  <a:pt x="451437" y="641267"/>
                  <a:pt x="480950" y="641267"/>
                </a:cubicBezTo>
                <a:moveTo>
                  <a:pt x="694706" y="641267"/>
                </a:moveTo>
                <a:cubicBezTo>
                  <a:pt x="724220" y="641267"/>
                  <a:pt x="748145" y="665193"/>
                  <a:pt x="748145" y="694706"/>
                </a:cubicBezTo>
                <a:cubicBezTo>
                  <a:pt x="748145" y="724220"/>
                  <a:pt x="724220" y="748145"/>
                  <a:pt x="694706" y="748145"/>
                </a:cubicBezTo>
                <a:cubicBezTo>
                  <a:pt x="665192" y="748145"/>
                  <a:pt x="641267" y="724220"/>
                  <a:pt x="641267" y="694706"/>
                </a:cubicBezTo>
                <a:cubicBezTo>
                  <a:pt x="641267" y="665193"/>
                  <a:pt x="665192" y="641267"/>
                  <a:pt x="694706" y="641267"/>
                </a:cubicBezTo>
                <a:moveTo>
                  <a:pt x="908462" y="641267"/>
                </a:moveTo>
                <a:cubicBezTo>
                  <a:pt x="937975" y="641267"/>
                  <a:pt x="961901" y="665193"/>
                  <a:pt x="961901" y="694706"/>
                </a:cubicBezTo>
                <a:cubicBezTo>
                  <a:pt x="961901" y="724220"/>
                  <a:pt x="937975" y="748145"/>
                  <a:pt x="908462" y="748145"/>
                </a:cubicBezTo>
                <a:cubicBezTo>
                  <a:pt x="878948" y="748145"/>
                  <a:pt x="855023" y="724220"/>
                  <a:pt x="855023" y="694706"/>
                </a:cubicBezTo>
                <a:cubicBezTo>
                  <a:pt x="855023" y="665193"/>
                  <a:pt x="878948" y="641267"/>
                  <a:pt x="908462" y="641267"/>
                </a:cubicBezTo>
                <a:moveTo>
                  <a:pt x="1122218" y="641267"/>
                </a:moveTo>
                <a:cubicBezTo>
                  <a:pt x="1151731" y="641267"/>
                  <a:pt x="1175657" y="665193"/>
                  <a:pt x="1175657" y="694706"/>
                </a:cubicBezTo>
                <a:cubicBezTo>
                  <a:pt x="1175657" y="724220"/>
                  <a:pt x="1151731" y="748145"/>
                  <a:pt x="1122218" y="748145"/>
                </a:cubicBezTo>
                <a:cubicBezTo>
                  <a:pt x="1092704" y="748145"/>
                  <a:pt x="1068779" y="724220"/>
                  <a:pt x="1068779" y="694706"/>
                </a:cubicBezTo>
                <a:cubicBezTo>
                  <a:pt x="1068779" y="665193"/>
                  <a:pt x="1092704" y="641267"/>
                  <a:pt x="1122218" y="641267"/>
                </a:cubicBezTo>
                <a:moveTo>
                  <a:pt x="1335974" y="641267"/>
                </a:moveTo>
                <a:cubicBezTo>
                  <a:pt x="1365487" y="641267"/>
                  <a:pt x="1389413" y="665193"/>
                  <a:pt x="1389413" y="694706"/>
                </a:cubicBezTo>
                <a:cubicBezTo>
                  <a:pt x="1389413" y="724220"/>
                  <a:pt x="1365487" y="748145"/>
                  <a:pt x="1335974" y="748145"/>
                </a:cubicBezTo>
                <a:cubicBezTo>
                  <a:pt x="1306460" y="748145"/>
                  <a:pt x="1282535" y="724220"/>
                  <a:pt x="1282535" y="694706"/>
                </a:cubicBezTo>
                <a:cubicBezTo>
                  <a:pt x="1282535" y="665193"/>
                  <a:pt x="1306460" y="641267"/>
                  <a:pt x="1335974" y="641267"/>
                </a:cubicBezTo>
                <a:moveTo>
                  <a:pt x="1549729" y="641267"/>
                </a:moveTo>
                <a:cubicBezTo>
                  <a:pt x="1579243" y="641267"/>
                  <a:pt x="1603168" y="665193"/>
                  <a:pt x="1603168" y="694706"/>
                </a:cubicBezTo>
                <a:cubicBezTo>
                  <a:pt x="1603168" y="724220"/>
                  <a:pt x="1579243" y="748145"/>
                  <a:pt x="1549729" y="748145"/>
                </a:cubicBezTo>
                <a:cubicBezTo>
                  <a:pt x="1520216" y="748145"/>
                  <a:pt x="1496290" y="724220"/>
                  <a:pt x="1496290" y="694706"/>
                </a:cubicBezTo>
                <a:cubicBezTo>
                  <a:pt x="1496290" y="665193"/>
                  <a:pt x="1520216" y="641267"/>
                  <a:pt x="1549729" y="641267"/>
                </a:cubicBezTo>
                <a:moveTo>
                  <a:pt x="1763485" y="641267"/>
                </a:moveTo>
                <a:cubicBezTo>
                  <a:pt x="1792999" y="641267"/>
                  <a:pt x="1816924" y="665193"/>
                  <a:pt x="1816924" y="694706"/>
                </a:cubicBezTo>
                <a:cubicBezTo>
                  <a:pt x="1816924" y="724220"/>
                  <a:pt x="1792999" y="748145"/>
                  <a:pt x="1763485" y="748145"/>
                </a:cubicBezTo>
                <a:cubicBezTo>
                  <a:pt x="1733972" y="748145"/>
                  <a:pt x="1710046" y="724220"/>
                  <a:pt x="1710046" y="694706"/>
                </a:cubicBezTo>
                <a:cubicBezTo>
                  <a:pt x="1710046" y="665193"/>
                  <a:pt x="1733972" y="641267"/>
                  <a:pt x="1763485" y="641267"/>
                </a:cubicBezTo>
                <a:moveTo>
                  <a:pt x="1977241" y="641267"/>
                </a:moveTo>
                <a:cubicBezTo>
                  <a:pt x="2006755" y="641267"/>
                  <a:pt x="2030680" y="665193"/>
                  <a:pt x="2030680" y="694706"/>
                </a:cubicBezTo>
                <a:cubicBezTo>
                  <a:pt x="2030680" y="724220"/>
                  <a:pt x="2006755" y="748145"/>
                  <a:pt x="1977241" y="748145"/>
                </a:cubicBezTo>
                <a:cubicBezTo>
                  <a:pt x="1947728" y="748145"/>
                  <a:pt x="1923802" y="724220"/>
                  <a:pt x="1923802" y="694706"/>
                </a:cubicBezTo>
                <a:cubicBezTo>
                  <a:pt x="1923802" y="665193"/>
                  <a:pt x="1947728" y="641267"/>
                  <a:pt x="1977241" y="641267"/>
                </a:cubicBezTo>
                <a:moveTo>
                  <a:pt x="53438" y="427511"/>
                </a:moveTo>
                <a:cubicBezTo>
                  <a:pt x="82952" y="427511"/>
                  <a:pt x="106877" y="451437"/>
                  <a:pt x="106877" y="480950"/>
                </a:cubicBezTo>
                <a:cubicBezTo>
                  <a:pt x="106877" y="510464"/>
                  <a:pt x="82952" y="534389"/>
                  <a:pt x="53438" y="534389"/>
                </a:cubicBezTo>
                <a:cubicBezTo>
                  <a:pt x="23925" y="534389"/>
                  <a:pt x="0" y="510464"/>
                  <a:pt x="0" y="480950"/>
                </a:cubicBezTo>
                <a:cubicBezTo>
                  <a:pt x="0" y="451437"/>
                  <a:pt x="23925" y="427511"/>
                  <a:pt x="53438" y="427511"/>
                </a:cubicBezTo>
                <a:moveTo>
                  <a:pt x="267194" y="427511"/>
                </a:moveTo>
                <a:cubicBezTo>
                  <a:pt x="296708" y="427511"/>
                  <a:pt x="320633" y="451437"/>
                  <a:pt x="320633" y="480950"/>
                </a:cubicBezTo>
                <a:cubicBezTo>
                  <a:pt x="320633" y="510464"/>
                  <a:pt x="296708" y="534389"/>
                  <a:pt x="267194" y="534389"/>
                </a:cubicBezTo>
                <a:cubicBezTo>
                  <a:pt x="237681" y="534389"/>
                  <a:pt x="213755" y="510464"/>
                  <a:pt x="213755" y="480950"/>
                </a:cubicBezTo>
                <a:cubicBezTo>
                  <a:pt x="213755" y="451437"/>
                  <a:pt x="237681" y="427511"/>
                  <a:pt x="267194" y="427511"/>
                </a:cubicBezTo>
                <a:moveTo>
                  <a:pt x="480950" y="427511"/>
                </a:moveTo>
                <a:cubicBezTo>
                  <a:pt x="510464" y="427511"/>
                  <a:pt x="534389" y="451437"/>
                  <a:pt x="534389" y="480950"/>
                </a:cubicBezTo>
                <a:cubicBezTo>
                  <a:pt x="534389" y="510464"/>
                  <a:pt x="510464" y="534389"/>
                  <a:pt x="480950" y="534389"/>
                </a:cubicBezTo>
                <a:cubicBezTo>
                  <a:pt x="451437" y="534389"/>
                  <a:pt x="427511" y="510464"/>
                  <a:pt x="427511" y="480950"/>
                </a:cubicBezTo>
                <a:cubicBezTo>
                  <a:pt x="427511" y="451437"/>
                  <a:pt x="451437" y="427511"/>
                  <a:pt x="480950" y="427511"/>
                </a:cubicBezTo>
                <a:moveTo>
                  <a:pt x="694706" y="427511"/>
                </a:moveTo>
                <a:cubicBezTo>
                  <a:pt x="724220" y="427511"/>
                  <a:pt x="748145" y="451437"/>
                  <a:pt x="748145" y="480950"/>
                </a:cubicBezTo>
                <a:cubicBezTo>
                  <a:pt x="748145" y="510464"/>
                  <a:pt x="724220" y="534389"/>
                  <a:pt x="694706" y="534389"/>
                </a:cubicBezTo>
                <a:cubicBezTo>
                  <a:pt x="665192" y="534389"/>
                  <a:pt x="641267" y="510464"/>
                  <a:pt x="641267" y="480950"/>
                </a:cubicBezTo>
                <a:cubicBezTo>
                  <a:pt x="641267" y="451437"/>
                  <a:pt x="665192" y="427511"/>
                  <a:pt x="694706" y="427511"/>
                </a:cubicBezTo>
                <a:moveTo>
                  <a:pt x="908462" y="427511"/>
                </a:moveTo>
                <a:cubicBezTo>
                  <a:pt x="937975" y="427511"/>
                  <a:pt x="961901" y="451437"/>
                  <a:pt x="961901" y="480950"/>
                </a:cubicBezTo>
                <a:cubicBezTo>
                  <a:pt x="961901" y="510464"/>
                  <a:pt x="937975" y="534389"/>
                  <a:pt x="908462" y="534389"/>
                </a:cubicBezTo>
                <a:cubicBezTo>
                  <a:pt x="878948" y="534389"/>
                  <a:pt x="855023" y="510464"/>
                  <a:pt x="855023" y="480950"/>
                </a:cubicBezTo>
                <a:cubicBezTo>
                  <a:pt x="855023" y="451437"/>
                  <a:pt x="878948" y="427511"/>
                  <a:pt x="908462" y="427511"/>
                </a:cubicBezTo>
                <a:moveTo>
                  <a:pt x="1122218" y="427511"/>
                </a:moveTo>
                <a:cubicBezTo>
                  <a:pt x="1151731" y="427511"/>
                  <a:pt x="1175657" y="451437"/>
                  <a:pt x="1175657" y="480950"/>
                </a:cubicBezTo>
                <a:cubicBezTo>
                  <a:pt x="1175657" y="510464"/>
                  <a:pt x="1151731" y="534389"/>
                  <a:pt x="1122218" y="534389"/>
                </a:cubicBezTo>
                <a:cubicBezTo>
                  <a:pt x="1092704" y="534389"/>
                  <a:pt x="1068779" y="510464"/>
                  <a:pt x="1068779" y="480950"/>
                </a:cubicBezTo>
                <a:cubicBezTo>
                  <a:pt x="1068779" y="451437"/>
                  <a:pt x="1092704" y="427511"/>
                  <a:pt x="1122218" y="427511"/>
                </a:cubicBezTo>
                <a:moveTo>
                  <a:pt x="1335974" y="427511"/>
                </a:moveTo>
                <a:cubicBezTo>
                  <a:pt x="1365487" y="427511"/>
                  <a:pt x="1389413" y="451437"/>
                  <a:pt x="1389413" y="480950"/>
                </a:cubicBezTo>
                <a:cubicBezTo>
                  <a:pt x="1389413" y="510464"/>
                  <a:pt x="1365487" y="534389"/>
                  <a:pt x="1335974" y="534389"/>
                </a:cubicBezTo>
                <a:cubicBezTo>
                  <a:pt x="1306460" y="534389"/>
                  <a:pt x="1282535" y="510464"/>
                  <a:pt x="1282535" y="480950"/>
                </a:cubicBezTo>
                <a:cubicBezTo>
                  <a:pt x="1282535" y="451437"/>
                  <a:pt x="1306460" y="427511"/>
                  <a:pt x="1335974" y="427511"/>
                </a:cubicBezTo>
                <a:moveTo>
                  <a:pt x="1549729" y="427511"/>
                </a:moveTo>
                <a:cubicBezTo>
                  <a:pt x="1579243" y="427511"/>
                  <a:pt x="1603168" y="451437"/>
                  <a:pt x="1603168" y="480950"/>
                </a:cubicBezTo>
                <a:cubicBezTo>
                  <a:pt x="1603168" y="510464"/>
                  <a:pt x="1579243" y="534389"/>
                  <a:pt x="1549729" y="534389"/>
                </a:cubicBezTo>
                <a:cubicBezTo>
                  <a:pt x="1520216" y="534389"/>
                  <a:pt x="1496290" y="510464"/>
                  <a:pt x="1496290" y="480950"/>
                </a:cubicBezTo>
                <a:cubicBezTo>
                  <a:pt x="1496290" y="451437"/>
                  <a:pt x="1520216" y="427511"/>
                  <a:pt x="1549729" y="427511"/>
                </a:cubicBezTo>
                <a:moveTo>
                  <a:pt x="1763485" y="427511"/>
                </a:moveTo>
                <a:cubicBezTo>
                  <a:pt x="1792999" y="427511"/>
                  <a:pt x="1816924" y="451437"/>
                  <a:pt x="1816924" y="480950"/>
                </a:cubicBezTo>
                <a:cubicBezTo>
                  <a:pt x="1816924" y="510464"/>
                  <a:pt x="1792999" y="534389"/>
                  <a:pt x="1763485" y="534389"/>
                </a:cubicBezTo>
                <a:cubicBezTo>
                  <a:pt x="1733972" y="534389"/>
                  <a:pt x="1710046" y="510464"/>
                  <a:pt x="1710046" y="480950"/>
                </a:cubicBezTo>
                <a:cubicBezTo>
                  <a:pt x="1710046" y="451437"/>
                  <a:pt x="1733972" y="427511"/>
                  <a:pt x="1763485" y="427511"/>
                </a:cubicBezTo>
                <a:moveTo>
                  <a:pt x="1977241" y="427511"/>
                </a:moveTo>
                <a:cubicBezTo>
                  <a:pt x="2006755" y="427511"/>
                  <a:pt x="2030680" y="451437"/>
                  <a:pt x="2030680" y="480950"/>
                </a:cubicBezTo>
                <a:cubicBezTo>
                  <a:pt x="2030680" y="510464"/>
                  <a:pt x="2006755" y="534389"/>
                  <a:pt x="1977241" y="534389"/>
                </a:cubicBezTo>
                <a:cubicBezTo>
                  <a:pt x="1947728" y="534389"/>
                  <a:pt x="1923802" y="510464"/>
                  <a:pt x="1923802" y="480950"/>
                </a:cubicBezTo>
                <a:cubicBezTo>
                  <a:pt x="1923802" y="451437"/>
                  <a:pt x="1947728" y="427511"/>
                  <a:pt x="1977241" y="427511"/>
                </a:cubicBezTo>
                <a:moveTo>
                  <a:pt x="53438" y="213755"/>
                </a:moveTo>
                <a:cubicBezTo>
                  <a:pt x="82952" y="213755"/>
                  <a:pt x="106877" y="237681"/>
                  <a:pt x="106877" y="267194"/>
                </a:cubicBezTo>
                <a:cubicBezTo>
                  <a:pt x="106877" y="296708"/>
                  <a:pt x="82952" y="320633"/>
                  <a:pt x="53438" y="320633"/>
                </a:cubicBezTo>
                <a:cubicBezTo>
                  <a:pt x="23925" y="320633"/>
                  <a:pt x="0" y="296708"/>
                  <a:pt x="0" y="267194"/>
                </a:cubicBezTo>
                <a:cubicBezTo>
                  <a:pt x="0" y="237681"/>
                  <a:pt x="23925" y="213755"/>
                  <a:pt x="53438" y="213755"/>
                </a:cubicBezTo>
                <a:moveTo>
                  <a:pt x="267194" y="213755"/>
                </a:moveTo>
                <a:cubicBezTo>
                  <a:pt x="296708" y="213755"/>
                  <a:pt x="320633" y="237681"/>
                  <a:pt x="320633" y="267194"/>
                </a:cubicBezTo>
                <a:cubicBezTo>
                  <a:pt x="320633" y="296708"/>
                  <a:pt x="296708" y="320633"/>
                  <a:pt x="267194" y="320633"/>
                </a:cubicBezTo>
                <a:cubicBezTo>
                  <a:pt x="237681" y="320633"/>
                  <a:pt x="213755" y="296708"/>
                  <a:pt x="213755" y="267194"/>
                </a:cubicBezTo>
                <a:cubicBezTo>
                  <a:pt x="213755" y="237681"/>
                  <a:pt x="237681" y="213755"/>
                  <a:pt x="267194" y="213755"/>
                </a:cubicBezTo>
                <a:moveTo>
                  <a:pt x="480950" y="213755"/>
                </a:moveTo>
                <a:cubicBezTo>
                  <a:pt x="510464" y="213755"/>
                  <a:pt x="534389" y="237681"/>
                  <a:pt x="534389" y="267194"/>
                </a:cubicBezTo>
                <a:cubicBezTo>
                  <a:pt x="534389" y="296708"/>
                  <a:pt x="510464" y="320633"/>
                  <a:pt x="480950" y="320633"/>
                </a:cubicBezTo>
                <a:cubicBezTo>
                  <a:pt x="451437" y="320633"/>
                  <a:pt x="427511" y="296708"/>
                  <a:pt x="427511" y="267194"/>
                </a:cubicBezTo>
                <a:cubicBezTo>
                  <a:pt x="427511" y="237681"/>
                  <a:pt x="451437" y="213755"/>
                  <a:pt x="480950" y="213755"/>
                </a:cubicBezTo>
                <a:moveTo>
                  <a:pt x="694706" y="213755"/>
                </a:moveTo>
                <a:cubicBezTo>
                  <a:pt x="724220" y="213755"/>
                  <a:pt x="748145" y="237681"/>
                  <a:pt x="748145" y="267194"/>
                </a:cubicBezTo>
                <a:cubicBezTo>
                  <a:pt x="748145" y="296708"/>
                  <a:pt x="724220" y="320633"/>
                  <a:pt x="694706" y="320633"/>
                </a:cubicBezTo>
                <a:cubicBezTo>
                  <a:pt x="665192" y="320633"/>
                  <a:pt x="641267" y="296708"/>
                  <a:pt x="641267" y="267194"/>
                </a:cubicBezTo>
                <a:cubicBezTo>
                  <a:pt x="641267" y="237681"/>
                  <a:pt x="665192" y="213755"/>
                  <a:pt x="694706" y="213755"/>
                </a:cubicBezTo>
                <a:moveTo>
                  <a:pt x="908462" y="213755"/>
                </a:moveTo>
                <a:cubicBezTo>
                  <a:pt x="937975" y="213755"/>
                  <a:pt x="961901" y="237681"/>
                  <a:pt x="961901" y="267194"/>
                </a:cubicBezTo>
                <a:cubicBezTo>
                  <a:pt x="961901" y="296708"/>
                  <a:pt x="937975" y="320633"/>
                  <a:pt x="908462" y="320633"/>
                </a:cubicBezTo>
                <a:cubicBezTo>
                  <a:pt x="878948" y="320633"/>
                  <a:pt x="855023" y="296708"/>
                  <a:pt x="855023" y="267194"/>
                </a:cubicBezTo>
                <a:cubicBezTo>
                  <a:pt x="855023" y="237681"/>
                  <a:pt x="878948" y="213755"/>
                  <a:pt x="908462" y="213755"/>
                </a:cubicBezTo>
                <a:moveTo>
                  <a:pt x="1122218" y="213755"/>
                </a:moveTo>
                <a:cubicBezTo>
                  <a:pt x="1151731" y="213755"/>
                  <a:pt x="1175657" y="237681"/>
                  <a:pt x="1175657" y="267194"/>
                </a:cubicBezTo>
                <a:cubicBezTo>
                  <a:pt x="1175657" y="296708"/>
                  <a:pt x="1151731" y="320633"/>
                  <a:pt x="1122218" y="320633"/>
                </a:cubicBezTo>
                <a:cubicBezTo>
                  <a:pt x="1092704" y="320633"/>
                  <a:pt x="1068779" y="296708"/>
                  <a:pt x="1068779" y="267194"/>
                </a:cubicBezTo>
                <a:cubicBezTo>
                  <a:pt x="1068779" y="237681"/>
                  <a:pt x="1092704" y="213755"/>
                  <a:pt x="1122218" y="213755"/>
                </a:cubicBezTo>
                <a:moveTo>
                  <a:pt x="1335974" y="213755"/>
                </a:moveTo>
                <a:cubicBezTo>
                  <a:pt x="1365487" y="213755"/>
                  <a:pt x="1389413" y="237681"/>
                  <a:pt x="1389413" y="267194"/>
                </a:cubicBezTo>
                <a:cubicBezTo>
                  <a:pt x="1389413" y="296708"/>
                  <a:pt x="1365487" y="320633"/>
                  <a:pt x="1335974" y="320633"/>
                </a:cubicBezTo>
                <a:cubicBezTo>
                  <a:pt x="1306460" y="320633"/>
                  <a:pt x="1282535" y="296708"/>
                  <a:pt x="1282535" y="267194"/>
                </a:cubicBezTo>
                <a:cubicBezTo>
                  <a:pt x="1282535" y="237681"/>
                  <a:pt x="1306460" y="213755"/>
                  <a:pt x="1335974" y="213755"/>
                </a:cubicBezTo>
                <a:moveTo>
                  <a:pt x="1549729" y="213755"/>
                </a:moveTo>
                <a:cubicBezTo>
                  <a:pt x="1579243" y="213755"/>
                  <a:pt x="1603168" y="237681"/>
                  <a:pt x="1603168" y="267194"/>
                </a:cubicBezTo>
                <a:cubicBezTo>
                  <a:pt x="1603168" y="296708"/>
                  <a:pt x="1579243" y="320633"/>
                  <a:pt x="1549729" y="320633"/>
                </a:cubicBezTo>
                <a:cubicBezTo>
                  <a:pt x="1520216" y="320633"/>
                  <a:pt x="1496290" y="296708"/>
                  <a:pt x="1496290" y="267194"/>
                </a:cubicBezTo>
                <a:cubicBezTo>
                  <a:pt x="1496290" y="237681"/>
                  <a:pt x="1520216" y="213755"/>
                  <a:pt x="1549729" y="213755"/>
                </a:cubicBezTo>
                <a:moveTo>
                  <a:pt x="1763485" y="213755"/>
                </a:moveTo>
                <a:cubicBezTo>
                  <a:pt x="1792999" y="213755"/>
                  <a:pt x="1816924" y="237681"/>
                  <a:pt x="1816924" y="267194"/>
                </a:cubicBezTo>
                <a:cubicBezTo>
                  <a:pt x="1816924" y="296708"/>
                  <a:pt x="1792999" y="320633"/>
                  <a:pt x="1763485" y="320633"/>
                </a:cubicBezTo>
                <a:cubicBezTo>
                  <a:pt x="1733972" y="320633"/>
                  <a:pt x="1710046" y="296708"/>
                  <a:pt x="1710046" y="267194"/>
                </a:cubicBezTo>
                <a:cubicBezTo>
                  <a:pt x="1710046" y="237681"/>
                  <a:pt x="1733972" y="213755"/>
                  <a:pt x="1763485" y="213755"/>
                </a:cubicBezTo>
                <a:moveTo>
                  <a:pt x="1977241" y="213755"/>
                </a:moveTo>
                <a:cubicBezTo>
                  <a:pt x="2006755" y="213755"/>
                  <a:pt x="2030680" y="237681"/>
                  <a:pt x="2030680" y="267194"/>
                </a:cubicBezTo>
                <a:cubicBezTo>
                  <a:pt x="2030680" y="296708"/>
                  <a:pt x="2006755" y="320633"/>
                  <a:pt x="1977241" y="320633"/>
                </a:cubicBezTo>
                <a:cubicBezTo>
                  <a:pt x="1947728" y="320633"/>
                  <a:pt x="1923802" y="296708"/>
                  <a:pt x="1923802" y="267194"/>
                </a:cubicBezTo>
                <a:cubicBezTo>
                  <a:pt x="1923802" y="237681"/>
                  <a:pt x="1947728" y="213755"/>
                  <a:pt x="1977241" y="213755"/>
                </a:cubicBezTo>
                <a:moveTo>
                  <a:pt x="53438" y="0"/>
                </a:moveTo>
                <a:cubicBezTo>
                  <a:pt x="82952" y="0"/>
                  <a:pt x="106877" y="23925"/>
                  <a:pt x="106877" y="53438"/>
                </a:cubicBezTo>
                <a:cubicBezTo>
                  <a:pt x="106877" y="82952"/>
                  <a:pt x="82952" y="106877"/>
                  <a:pt x="53438" y="106877"/>
                </a:cubicBezTo>
                <a:cubicBezTo>
                  <a:pt x="23925" y="106877"/>
                  <a:pt x="0" y="82952"/>
                  <a:pt x="0" y="53438"/>
                </a:cubicBezTo>
                <a:cubicBezTo>
                  <a:pt x="0" y="23925"/>
                  <a:pt x="23925" y="0"/>
                  <a:pt x="53438" y="0"/>
                </a:cubicBezTo>
                <a:moveTo>
                  <a:pt x="267194" y="0"/>
                </a:moveTo>
                <a:cubicBezTo>
                  <a:pt x="296708" y="0"/>
                  <a:pt x="320633" y="23925"/>
                  <a:pt x="320633" y="53438"/>
                </a:cubicBezTo>
                <a:cubicBezTo>
                  <a:pt x="320633" y="82952"/>
                  <a:pt x="296708" y="106877"/>
                  <a:pt x="267194" y="106877"/>
                </a:cubicBezTo>
                <a:cubicBezTo>
                  <a:pt x="237681" y="106877"/>
                  <a:pt x="213755" y="82952"/>
                  <a:pt x="213755" y="53438"/>
                </a:cubicBezTo>
                <a:cubicBezTo>
                  <a:pt x="213755" y="23925"/>
                  <a:pt x="237681" y="0"/>
                  <a:pt x="267194" y="0"/>
                </a:cubicBezTo>
                <a:moveTo>
                  <a:pt x="480950" y="0"/>
                </a:moveTo>
                <a:cubicBezTo>
                  <a:pt x="510464" y="0"/>
                  <a:pt x="534389" y="23925"/>
                  <a:pt x="534389" y="53438"/>
                </a:cubicBezTo>
                <a:cubicBezTo>
                  <a:pt x="534389" y="82952"/>
                  <a:pt x="510464" y="106877"/>
                  <a:pt x="480950" y="106877"/>
                </a:cubicBezTo>
                <a:cubicBezTo>
                  <a:pt x="451437" y="106877"/>
                  <a:pt x="427511" y="82952"/>
                  <a:pt x="427511" y="53438"/>
                </a:cubicBezTo>
                <a:cubicBezTo>
                  <a:pt x="427511" y="23925"/>
                  <a:pt x="451437" y="0"/>
                  <a:pt x="480950" y="0"/>
                </a:cubicBezTo>
                <a:moveTo>
                  <a:pt x="694706" y="0"/>
                </a:moveTo>
                <a:cubicBezTo>
                  <a:pt x="724220" y="0"/>
                  <a:pt x="748145" y="23925"/>
                  <a:pt x="748145" y="53438"/>
                </a:cubicBezTo>
                <a:cubicBezTo>
                  <a:pt x="748145" y="82952"/>
                  <a:pt x="724220" y="106877"/>
                  <a:pt x="694706" y="106877"/>
                </a:cubicBezTo>
                <a:cubicBezTo>
                  <a:pt x="665192" y="106877"/>
                  <a:pt x="641267" y="82952"/>
                  <a:pt x="641267" y="53438"/>
                </a:cubicBezTo>
                <a:cubicBezTo>
                  <a:pt x="641267" y="23925"/>
                  <a:pt x="665192" y="0"/>
                  <a:pt x="694706" y="0"/>
                </a:cubicBezTo>
                <a:moveTo>
                  <a:pt x="908462" y="0"/>
                </a:moveTo>
                <a:cubicBezTo>
                  <a:pt x="937975" y="0"/>
                  <a:pt x="961901" y="23925"/>
                  <a:pt x="961901" y="53438"/>
                </a:cubicBezTo>
                <a:cubicBezTo>
                  <a:pt x="961901" y="82952"/>
                  <a:pt x="937975" y="106877"/>
                  <a:pt x="908462" y="106877"/>
                </a:cubicBezTo>
                <a:cubicBezTo>
                  <a:pt x="878948" y="106877"/>
                  <a:pt x="855023" y="82952"/>
                  <a:pt x="855023" y="53438"/>
                </a:cubicBezTo>
                <a:cubicBezTo>
                  <a:pt x="855023" y="23925"/>
                  <a:pt x="878948" y="0"/>
                  <a:pt x="908462" y="0"/>
                </a:cubicBezTo>
                <a:moveTo>
                  <a:pt x="1122218" y="0"/>
                </a:moveTo>
                <a:cubicBezTo>
                  <a:pt x="1151731" y="0"/>
                  <a:pt x="1175657" y="23925"/>
                  <a:pt x="1175657" y="53438"/>
                </a:cubicBezTo>
                <a:cubicBezTo>
                  <a:pt x="1175657" y="82952"/>
                  <a:pt x="1151731" y="106877"/>
                  <a:pt x="1122218" y="106877"/>
                </a:cubicBezTo>
                <a:cubicBezTo>
                  <a:pt x="1092704" y="106877"/>
                  <a:pt x="1068779" y="82952"/>
                  <a:pt x="1068779" y="53438"/>
                </a:cubicBezTo>
                <a:cubicBezTo>
                  <a:pt x="1068779" y="23925"/>
                  <a:pt x="1092704" y="0"/>
                  <a:pt x="1122218" y="0"/>
                </a:cubicBezTo>
                <a:moveTo>
                  <a:pt x="1335974" y="0"/>
                </a:moveTo>
                <a:cubicBezTo>
                  <a:pt x="1365487" y="0"/>
                  <a:pt x="1389413" y="23925"/>
                  <a:pt x="1389413" y="53438"/>
                </a:cubicBezTo>
                <a:cubicBezTo>
                  <a:pt x="1389413" y="82952"/>
                  <a:pt x="1365487" y="106877"/>
                  <a:pt x="1335974" y="106877"/>
                </a:cubicBezTo>
                <a:cubicBezTo>
                  <a:pt x="1306460" y="106877"/>
                  <a:pt x="1282535" y="82952"/>
                  <a:pt x="1282535" y="53438"/>
                </a:cubicBezTo>
                <a:cubicBezTo>
                  <a:pt x="1282535" y="23925"/>
                  <a:pt x="1306460" y="0"/>
                  <a:pt x="1335974" y="0"/>
                </a:cubicBezTo>
                <a:moveTo>
                  <a:pt x="1549729" y="0"/>
                </a:moveTo>
                <a:cubicBezTo>
                  <a:pt x="1579243" y="0"/>
                  <a:pt x="1603168" y="23925"/>
                  <a:pt x="1603168" y="53438"/>
                </a:cubicBezTo>
                <a:cubicBezTo>
                  <a:pt x="1603168" y="82952"/>
                  <a:pt x="1579243" y="106877"/>
                  <a:pt x="1549729" y="106877"/>
                </a:cubicBezTo>
                <a:cubicBezTo>
                  <a:pt x="1520216" y="106877"/>
                  <a:pt x="1496290" y="82952"/>
                  <a:pt x="1496290" y="53438"/>
                </a:cubicBezTo>
                <a:cubicBezTo>
                  <a:pt x="1496290" y="23925"/>
                  <a:pt x="1520216" y="0"/>
                  <a:pt x="1549729" y="0"/>
                </a:cubicBezTo>
                <a:moveTo>
                  <a:pt x="1763485" y="0"/>
                </a:moveTo>
                <a:cubicBezTo>
                  <a:pt x="1792999" y="0"/>
                  <a:pt x="1816924" y="23925"/>
                  <a:pt x="1816924" y="53438"/>
                </a:cubicBezTo>
                <a:cubicBezTo>
                  <a:pt x="1816924" y="82952"/>
                  <a:pt x="1792999" y="106877"/>
                  <a:pt x="1763485" y="106877"/>
                </a:cubicBezTo>
                <a:cubicBezTo>
                  <a:pt x="1733972" y="106877"/>
                  <a:pt x="1710046" y="82952"/>
                  <a:pt x="1710046" y="53438"/>
                </a:cubicBezTo>
                <a:cubicBezTo>
                  <a:pt x="1710046" y="23925"/>
                  <a:pt x="1733972" y="0"/>
                  <a:pt x="1763485" y="0"/>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6" name="Rounded Rectangle 14">
            <a:extLst>
              <a:ext uri="{FF2B5EF4-FFF2-40B4-BE49-F238E27FC236}">
                <a16:creationId xmlns:a16="http://schemas.microsoft.com/office/drawing/2014/main" id="{2C5A480E-9D4E-B12C-E3B9-012359894EDE}"/>
              </a:ext>
            </a:extLst>
          </p:cNvPr>
          <p:cNvSpPr/>
          <p:nvPr/>
        </p:nvSpPr>
        <p:spPr>
          <a:xfrm>
            <a:off x="7638667" y="2228572"/>
            <a:ext cx="2030680" cy="1389412"/>
          </a:xfrm>
          <a:custGeom>
            <a:avLst/>
            <a:gdLst/>
            <a:ahLst/>
            <a:cxnLst/>
            <a:rect l="0" t="0" r="0" b="0"/>
            <a:pathLst>
              <a:path w="2030680" h="1389412">
                <a:moveTo>
                  <a:pt x="1977241" y="1282535"/>
                </a:moveTo>
                <a:cubicBezTo>
                  <a:pt x="2006757" y="1282535"/>
                  <a:pt x="2030680" y="1306457"/>
                  <a:pt x="2030680" y="1335974"/>
                </a:cubicBezTo>
                <a:cubicBezTo>
                  <a:pt x="2030680" y="1365490"/>
                  <a:pt x="2006757" y="1389412"/>
                  <a:pt x="1977241" y="1389412"/>
                </a:cubicBezTo>
                <a:cubicBezTo>
                  <a:pt x="1947725" y="1389412"/>
                  <a:pt x="1923802" y="1365490"/>
                  <a:pt x="1923802" y="1335974"/>
                </a:cubicBezTo>
                <a:cubicBezTo>
                  <a:pt x="1923802" y="1306457"/>
                  <a:pt x="1947725" y="1282535"/>
                  <a:pt x="1977241" y="1282535"/>
                </a:cubicBezTo>
                <a:moveTo>
                  <a:pt x="53438" y="1068779"/>
                </a:moveTo>
                <a:cubicBezTo>
                  <a:pt x="82955" y="1068779"/>
                  <a:pt x="106877" y="1092702"/>
                  <a:pt x="106877" y="1122218"/>
                </a:cubicBezTo>
                <a:cubicBezTo>
                  <a:pt x="106877" y="1151734"/>
                  <a:pt x="82955" y="1175657"/>
                  <a:pt x="53438" y="1175657"/>
                </a:cubicBezTo>
                <a:cubicBezTo>
                  <a:pt x="23922" y="1175657"/>
                  <a:pt x="0" y="1151734"/>
                  <a:pt x="0" y="1122218"/>
                </a:cubicBezTo>
                <a:cubicBezTo>
                  <a:pt x="0" y="1092702"/>
                  <a:pt x="23922" y="1068779"/>
                  <a:pt x="53438" y="1068779"/>
                </a:cubicBezTo>
                <a:moveTo>
                  <a:pt x="267194" y="1068779"/>
                </a:moveTo>
                <a:cubicBezTo>
                  <a:pt x="296710" y="1068779"/>
                  <a:pt x="320633" y="1092702"/>
                  <a:pt x="320633" y="1122218"/>
                </a:cubicBezTo>
                <a:cubicBezTo>
                  <a:pt x="320633" y="1151734"/>
                  <a:pt x="296710" y="1175657"/>
                  <a:pt x="267194" y="1175657"/>
                </a:cubicBezTo>
                <a:cubicBezTo>
                  <a:pt x="237678" y="1175657"/>
                  <a:pt x="213755" y="1151734"/>
                  <a:pt x="213755" y="1122218"/>
                </a:cubicBezTo>
                <a:cubicBezTo>
                  <a:pt x="213755" y="1092702"/>
                  <a:pt x="237678" y="1068779"/>
                  <a:pt x="267194" y="1068779"/>
                </a:cubicBezTo>
                <a:moveTo>
                  <a:pt x="480950" y="1068779"/>
                </a:moveTo>
                <a:cubicBezTo>
                  <a:pt x="510466" y="1068779"/>
                  <a:pt x="534389" y="1092702"/>
                  <a:pt x="534389" y="1122218"/>
                </a:cubicBezTo>
                <a:cubicBezTo>
                  <a:pt x="534389" y="1151734"/>
                  <a:pt x="510466" y="1175657"/>
                  <a:pt x="480950" y="1175657"/>
                </a:cubicBezTo>
                <a:cubicBezTo>
                  <a:pt x="451434" y="1175657"/>
                  <a:pt x="427511" y="1151734"/>
                  <a:pt x="427511" y="1122218"/>
                </a:cubicBezTo>
                <a:cubicBezTo>
                  <a:pt x="427511" y="1092702"/>
                  <a:pt x="451434" y="1068779"/>
                  <a:pt x="480950" y="1068779"/>
                </a:cubicBezTo>
                <a:moveTo>
                  <a:pt x="694706" y="1068779"/>
                </a:moveTo>
                <a:cubicBezTo>
                  <a:pt x="724222" y="1068779"/>
                  <a:pt x="748145" y="1092702"/>
                  <a:pt x="748145" y="1122218"/>
                </a:cubicBezTo>
                <a:cubicBezTo>
                  <a:pt x="748145" y="1151734"/>
                  <a:pt x="724222" y="1175657"/>
                  <a:pt x="694706" y="1175657"/>
                </a:cubicBezTo>
                <a:cubicBezTo>
                  <a:pt x="665190" y="1175657"/>
                  <a:pt x="641267" y="1151734"/>
                  <a:pt x="641267" y="1122218"/>
                </a:cubicBezTo>
                <a:cubicBezTo>
                  <a:pt x="641267" y="1092702"/>
                  <a:pt x="665190" y="1068779"/>
                  <a:pt x="694706" y="1068779"/>
                </a:cubicBezTo>
                <a:moveTo>
                  <a:pt x="908462" y="1068779"/>
                </a:moveTo>
                <a:cubicBezTo>
                  <a:pt x="937978" y="1068779"/>
                  <a:pt x="961901" y="1092702"/>
                  <a:pt x="961901" y="1122218"/>
                </a:cubicBezTo>
                <a:cubicBezTo>
                  <a:pt x="961901" y="1151734"/>
                  <a:pt x="937978" y="1175657"/>
                  <a:pt x="908462" y="1175657"/>
                </a:cubicBezTo>
                <a:cubicBezTo>
                  <a:pt x="878946" y="1175657"/>
                  <a:pt x="855023" y="1151734"/>
                  <a:pt x="855023" y="1122218"/>
                </a:cubicBezTo>
                <a:cubicBezTo>
                  <a:pt x="855023" y="1092702"/>
                  <a:pt x="878946" y="1068779"/>
                  <a:pt x="908462" y="1068779"/>
                </a:cubicBezTo>
                <a:moveTo>
                  <a:pt x="1122218" y="1068779"/>
                </a:moveTo>
                <a:cubicBezTo>
                  <a:pt x="1151734" y="1068779"/>
                  <a:pt x="1175657" y="1092702"/>
                  <a:pt x="1175657" y="1122218"/>
                </a:cubicBezTo>
                <a:cubicBezTo>
                  <a:pt x="1175657" y="1151734"/>
                  <a:pt x="1151734" y="1175657"/>
                  <a:pt x="1122218" y="1175657"/>
                </a:cubicBezTo>
                <a:cubicBezTo>
                  <a:pt x="1092702" y="1175657"/>
                  <a:pt x="1068779" y="1151734"/>
                  <a:pt x="1068779" y="1122218"/>
                </a:cubicBezTo>
                <a:cubicBezTo>
                  <a:pt x="1068779" y="1092702"/>
                  <a:pt x="1092702" y="1068779"/>
                  <a:pt x="1122218" y="1068779"/>
                </a:cubicBezTo>
                <a:moveTo>
                  <a:pt x="1335974" y="1068779"/>
                </a:moveTo>
                <a:cubicBezTo>
                  <a:pt x="1365490" y="1068779"/>
                  <a:pt x="1389412" y="1092702"/>
                  <a:pt x="1389412" y="1122218"/>
                </a:cubicBezTo>
                <a:cubicBezTo>
                  <a:pt x="1389412" y="1151734"/>
                  <a:pt x="1365490" y="1175657"/>
                  <a:pt x="1335974" y="1175657"/>
                </a:cubicBezTo>
                <a:cubicBezTo>
                  <a:pt x="1306457" y="1175657"/>
                  <a:pt x="1282535" y="1151734"/>
                  <a:pt x="1282535" y="1122218"/>
                </a:cubicBezTo>
                <a:cubicBezTo>
                  <a:pt x="1282535" y="1092702"/>
                  <a:pt x="1306457" y="1068779"/>
                  <a:pt x="1335974" y="1068779"/>
                </a:cubicBezTo>
                <a:moveTo>
                  <a:pt x="1549729" y="1068779"/>
                </a:moveTo>
                <a:cubicBezTo>
                  <a:pt x="1579245" y="1068779"/>
                  <a:pt x="1603168" y="1092702"/>
                  <a:pt x="1603168" y="1122218"/>
                </a:cubicBezTo>
                <a:cubicBezTo>
                  <a:pt x="1603168" y="1151734"/>
                  <a:pt x="1579245" y="1175657"/>
                  <a:pt x="1549729" y="1175657"/>
                </a:cubicBezTo>
                <a:cubicBezTo>
                  <a:pt x="1520213" y="1175657"/>
                  <a:pt x="1496290" y="1151734"/>
                  <a:pt x="1496290" y="1122218"/>
                </a:cubicBezTo>
                <a:cubicBezTo>
                  <a:pt x="1496290" y="1092702"/>
                  <a:pt x="1520213" y="1068779"/>
                  <a:pt x="1549729" y="1068779"/>
                </a:cubicBezTo>
                <a:moveTo>
                  <a:pt x="1763485" y="1068779"/>
                </a:moveTo>
                <a:cubicBezTo>
                  <a:pt x="1793001" y="1068779"/>
                  <a:pt x="1816924" y="1092702"/>
                  <a:pt x="1816924" y="1122218"/>
                </a:cubicBezTo>
                <a:cubicBezTo>
                  <a:pt x="1816924" y="1151734"/>
                  <a:pt x="1793001" y="1175657"/>
                  <a:pt x="1763485" y="1175657"/>
                </a:cubicBezTo>
                <a:cubicBezTo>
                  <a:pt x="1733969" y="1175657"/>
                  <a:pt x="1710046" y="1151734"/>
                  <a:pt x="1710046" y="1122218"/>
                </a:cubicBezTo>
                <a:cubicBezTo>
                  <a:pt x="1710046" y="1092702"/>
                  <a:pt x="1733969" y="1068779"/>
                  <a:pt x="1763485" y="1068779"/>
                </a:cubicBezTo>
                <a:moveTo>
                  <a:pt x="1977241" y="1068779"/>
                </a:moveTo>
                <a:cubicBezTo>
                  <a:pt x="2006757" y="1068779"/>
                  <a:pt x="2030680" y="1092702"/>
                  <a:pt x="2030680" y="1122218"/>
                </a:cubicBezTo>
                <a:cubicBezTo>
                  <a:pt x="2030680" y="1151734"/>
                  <a:pt x="2006757" y="1175657"/>
                  <a:pt x="1977241" y="1175657"/>
                </a:cubicBezTo>
                <a:cubicBezTo>
                  <a:pt x="1947725" y="1175657"/>
                  <a:pt x="1923802" y="1151734"/>
                  <a:pt x="1923802" y="1122218"/>
                </a:cubicBezTo>
                <a:cubicBezTo>
                  <a:pt x="1923802" y="1092702"/>
                  <a:pt x="1947725" y="1068779"/>
                  <a:pt x="1977241" y="1068779"/>
                </a:cubicBezTo>
                <a:moveTo>
                  <a:pt x="53438" y="855023"/>
                </a:moveTo>
                <a:cubicBezTo>
                  <a:pt x="82955" y="855023"/>
                  <a:pt x="106877" y="878946"/>
                  <a:pt x="106877" y="908462"/>
                </a:cubicBezTo>
                <a:cubicBezTo>
                  <a:pt x="106877" y="937978"/>
                  <a:pt x="82955" y="961901"/>
                  <a:pt x="53438" y="961901"/>
                </a:cubicBezTo>
                <a:cubicBezTo>
                  <a:pt x="23922" y="961901"/>
                  <a:pt x="0" y="937978"/>
                  <a:pt x="0" y="908462"/>
                </a:cubicBezTo>
                <a:cubicBezTo>
                  <a:pt x="0" y="878946"/>
                  <a:pt x="23922" y="855023"/>
                  <a:pt x="53438" y="855023"/>
                </a:cubicBezTo>
                <a:moveTo>
                  <a:pt x="267194" y="855023"/>
                </a:moveTo>
                <a:cubicBezTo>
                  <a:pt x="296710" y="855023"/>
                  <a:pt x="320633" y="878946"/>
                  <a:pt x="320633" y="908462"/>
                </a:cubicBezTo>
                <a:cubicBezTo>
                  <a:pt x="320633" y="937978"/>
                  <a:pt x="296710" y="961901"/>
                  <a:pt x="267194" y="961901"/>
                </a:cubicBezTo>
                <a:cubicBezTo>
                  <a:pt x="237678" y="961901"/>
                  <a:pt x="213755" y="937978"/>
                  <a:pt x="213755" y="908462"/>
                </a:cubicBezTo>
                <a:cubicBezTo>
                  <a:pt x="213755" y="878946"/>
                  <a:pt x="237678" y="855023"/>
                  <a:pt x="267194" y="855023"/>
                </a:cubicBezTo>
                <a:moveTo>
                  <a:pt x="480950" y="855023"/>
                </a:moveTo>
                <a:cubicBezTo>
                  <a:pt x="510466" y="855023"/>
                  <a:pt x="534389" y="878946"/>
                  <a:pt x="534389" y="908462"/>
                </a:cubicBezTo>
                <a:cubicBezTo>
                  <a:pt x="534389" y="937978"/>
                  <a:pt x="510466" y="961901"/>
                  <a:pt x="480950" y="961901"/>
                </a:cubicBezTo>
                <a:cubicBezTo>
                  <a:pt x="451434" y="961901"/>
                  <a:pt x="427511" y="937978"/>
                  <a:pt x="427511" y="908462"/>
                </a:cubicBezTo>
                <a:cubicBezTo>
                  <a:pt x="427511" y="878946"/>
                  <a:pt x="451434" y="855023"/>
                  <a:pt x="480950" y="855023"/>
                </a:cubicBezTo>
                <a:moveTo>
                  <a:pt x="694706" y="855023"/>
                </a:moveTo>
                <a:cubicBezTo>
                  <a:pt x="724222" y="855023"/>
                  <a:pt x="748145" y="878946"/>
                  <a:pt x="748145" y="908462"/>
                </a:cubicBezTo>
                <a:cubicBezTo>
                  <a:pt x="748145" y="937978"/>
                  <a:pt x="724222" y="961901"/>
                  <a:pt x="694706" y="961901"/>
                </a:cubicBezTo>
                <a:cubicBezTo>
                  <a:pt x="665190" y="961901"/>
                  <a:pt x="641267" y="937978"/>
                  <a:pt x="641267" y="908462"/>
                </a:cubicBezTo>
                <a:cubicBezTo>
                  <a:pt x="641267" y="878946"/>
                  <a:pt x="665190" y="855023"/>
                  <a:pt x="694706" y="855023"/>
                </a:cubicBezTo>
                <a:moveTo>
                  <a:pt x="908462" y="855023"/>
                </a:moveTo>
                <a:cubicBezTo>
                  <a:pt x="937978" y="855023"/>
                  <a:pt x="961901" y="878946"/>
                  <a:pt x="961901" y="908462"/>
                </a:cubicBezTo>
                <a:cubicBezTo>
                  <a:pt x="961901" y="937978"/>
                  <a:pt x="937978" y="961901"/>
                  <a:pt x="908462" y="961901"/>
                </a:cubicBezTo>
                <a:cubicBezTo>
                  <a:pt x="878946" y="961901"/>
                  <a:pt x="855023" y="937978"/>
                  <a:pt x="855023" y="908462"/>
                </a:cubicBezTo>
                <a:cubicBezTo>
                  <a:pt x="855023" y="878946"/>
                  <a:pt x="878946" y="855023"/>
                  <a:pt x="908462" y="855023"/>
                </a:cubicBezTo>
                <a:moveTo>
                  <a:pt x="1122218" y="855023"/>
                </a:moveTo>
                <a:cubicBezTo>
                  <a:pt x="1151734" y="855023"/>
                  <a:pt x="1175657" y="878946"/>
                  <a:pt x="1175657" y="908462"/>
                </a:cubicBezTo>
                <a:cubicBezTo>
                  <a:pt x="1175657" y="937978"/>
                  <a:pt x="1151734" y="961901"/>
                  <a:pt x="1122218" y="961901"/>
                </a:cubicBezTo>
                <a:cubicBezTo>
                  <a:pt x="1092702" y="961901"/>
                  <a:pt x="1068779" y="937978"/>
                  <a:pt x="1068779" y="908462"/>
                </a:cubicBezTo>
                <a:cubicBezTo>
                  <a:pt x="1068779" y="878946"/>
                  <a:pt x="1092702" y="855023"/>
                  <a:pt x="1122218" y="855023"/>
                </a:cubicBezTo>
                <a:moveTo>
                  <a:pt x="1335974" y="855023"/>
                </a:moveTo>
                <a:cubicBezTo>
                  <a:pt x="1365490" y="855023"/>
                  <a:pt x="1389412" y="878946"/>
                  <a:pt x="1389412" y="908462"/>
                </a:cubicBezTo>
                <a:cubicBezTo>
                  <a:pt x="1389412" y="937978"/>
                  <a:pt x="1365490" y="961901"/>
                  <a:pt x="1335974" y="961901"/>
                </a:cubicBezTo>
                <a:cubicBezTo>
                  <a:pt x="1306457" y="961901"/>
                  <a:pt x="1282535" y="937978"/>
                  <a:pt x="1282535" y="908462"/>
                </a:cubicBezTo>
                <a:cubicBezTo>
                  <a:pt x="1282535" y="878946"/>
                  <a:pt x="1306457" y="855023"/>
                  <a:pt x="1335974" y="855023"/>
                </a:cubicBezTo>
                <a:moveTo>
                  <a:pt x="1549729" y="855023"/>
                </a:moveTo>
                <a:cubicBezTo>
                  <a:pt x="1579245" y="855023"/>
                  <a:pt x="1603168" y="878946"/>
                  <a:pt x="1603168" y="908462"/>
                </a:cubicBezTo>
                <a:cubicBezTo>
                  <a:pt x="1603168" y="937978"/>
                  <a:pt x="1579245" y="961901"/>
                  <a:pt x="1549729" y="961901"/>
                </a:cubicBezTo>
                <a:cubicBezTo>
                  <a:pt x="1520213" y="961901"/>
                  <a:pt x="1496290" y="937978"/>
                  <a:pt x="1496290" y="908462"/>
                </a:cubicBezTo>
                <a:cubicBezTo>
                  <a:pt x="1496290" y="878946"/>
                  <a:pt x="1520213" y="855023"/>
                  <a:pt x="1549729" y="855023"/>
                </a:cubicBezTo>
                <a:moveTo>
                  <a:pt x="1763485" y="855023"/>
                </a:moveTo>
                <a:cubicBezTo>
                  <a:pt x="1793001" y="855023"/>
                  <a:pt x="1816924" y="878946"/>
                  <a:pt x="1816924" y="908462"/>
                </a:cubicBezTo>
                <a:cubicBezTo>
                  <a:pt x="1816924" y="937978"/>
                  <a:pt x="1793001" y="961901"/>
                  <a:pt x="1763485" y="961901"/>
                </a:cubicBezTo>
                <a:cubicBezTo>
                  <a:pt x="1733969" y="961901"/>
                  <a:pt x="1710046" y="937978"/>
                  <a:pt x="1710046" y="908462"/>
                </a:cubicBezTo>
                <a:cubicBezTo>
                  <a:pt x="1710046" y="878946"/>
                  <a:pt x="1733969" y="855023"/>
                  <a:pt x="1763485" y="855023"/>
                </a:cubicBezTo>
                <a:moveTo>
                  <a:pt x="1977241" y="855023"/>
                </a:moveTo>
                <a:cubicBezTo>
                  <a:pt x="2006757" y="855023"/>
                  <a:pt x="2030680" y="878946"/>
                  <a:pt x="2030680" y="908462"/>
                </a:cubicBezTo>
                <a:cubicBezTo>
                  <a:pt x="2030680" y="937978"/>
                  <a:pt x="2006757" y="961901"/>
                  <a:pt x="1977241" y="961901"/>
                </a:cubicBezTo>
                <a:cubicBezTo>
                  <a:pt x="1947725" y="961901"/>
                  <a:pt x="1923802" y="937978"/>
                  <a:pt x="1923802" y="908462"/>
                </a:cubicBezTo>
                <a:cubicBezTo>
                  <a:pt x="1923802" y="878946"/>
                  <a:pt x="1947725" y="855023"/>
                  <a:pt x="1977241" y="855023"/>
                </a:cubicBezTo>
                <a:moveTo>
                  <a:pt x="53438" y="641267"/>
                </a:moveTo>
                <a:cubicBezTo>
                  <a:pt x="82955" y="641267"/>
                  <a:pt x="106877" y="665190"/>
                  <a:pt x="106877" y="694706"/>
                </a:cubicBezTo>
                <a:cubicBezTo>
                  <a:pt x="106877" y="724222"/>
                  <a:pt x="82955" y="748145"/>
                  <a:pt x="53438" y="748145"/>
                </a:cubicBezTo>
                <a:cubicBezTo>
                  <a:pt x="23922" y="748145"/>
                  <a:pt x="0" y="724222"/>
                  <a:pt x="0" y="694706"/>
                </a:cubicBezTo>
                <a:cubicBezTo>
                  <a:pt x="0" y="665190"/>
                  <a:pt x="23922" y="641267"/>
                  <a:pt x="53438" y="641267"/>
                </a:cubicBezTo>
                <a:moveTo>
                  <a:pt x="267194" y="641267"/>
                </a:moveTo>
                <a:cubicBezTo>
                  <a:pt x="296710" y="641267"/>
                  <a:pt x="320633" y="665190"/>
                  <a:pt x="320633" y="694706"/>
                </a:cubicBezTo>
                <a:cubicBezTo>
                  <a:pt x="320633" y="724222"/>
                  <a:pt x="296710" y="748145"/>
                  <a:pt x="267194" y="748145"/>
                </a:cubicBezTo>
                <a:cubicBezTo>
                  <a:pt x="237678" y="748145"/>
                  <a:pt x="213755" y="724222"/>
                  <a:pt x="213755" y="694706"/>
                </a:cubicBezTo>
                <a:cubicBezTo>
                  <a:pt x="213755" y="665190"/>
                  <a:pt x="237678" y="641267"/>
                  <a:pt x="267194" y="641267"/>
                </a:cubicBezTo>
                <a:moveTo>
                  <a:pt x="480950" y="641267"/>
                </a:moveTo>
                <a:cubicBezTo>
                  <a:pt x="510466" y="641267"/>
                  <a:pt x="534389" y="665190"/>
                  <a:pt x="534389" y="694706"/>
                </a:cubicBezTo>
                <a:cubicBezTo>
                  <a:pt x="534389" y="724222"/>
                  <a:pt x="510466" y="748145"/>
                  <a:pt x="480950" y="748145"/>
                </a:cubicBezTo>
                <a:cubicBezTo>
                  <a:pt x="451434" y="748145"/>
                  <a:pt x="427511" y="724222"/>
                  <a:pt x="427511" y="694706"/>
                </a:cubicBezTo>
                <a:cubicBezTo>
                  <a:pt x="427511" y="665190"/>
                  <a:pt x="451434" y="641267"/>
                  <a:pt x="480950" y="641267"/>
                </a:cubicBezTo>
                <a:moveTo>
                  <a:pt x="694706" y="641267"/>
                </a:moveTo>
                <a:cubicBezTo>
                  <a:pt x="724222" y="641267"/>
                  <a:pt x="748145" y="665190"/>
                  <a:pt x="748145" y="694706"/>
                </a:cubicBezTo>
                <a:cubicBezTo>
                  <a:pt x="748145" y="724222"/>
                  <a:pt x="724222" y="748145"/>
                  <a:pt x="694706" y="748145"/>
                </a:cubicBezTo>
                <a:cubicBezTo>
                  <a:pt x="665190" y="748145"/>
                  <a:pt x="641267" y="724222"/>
                  <a:pt x="641267" y="694706"/>
                </a:cubicBezTo>
                <a:cubicBezTo>
                  <a:pt x="641267" y="665190"/>
                  <a:pt x="665190" y="641267"/>
                  <a:pt x="694706" y="641267"/>
                </a:cubicBezTo>
                <a:moveTo>
                  <a:pt x="908462" y="641267"/>
                </a:moveTo>
                <a:cubicBezTo>
                  <a:pt x="937978" y="641267"/>
                  <a:pt x="961901" y="665190"/>
                  <a:pt x="961901" y="694706"/>
                </a:cubicBezTo>
                <a:cubicBezTo>
                  <a:pt x="961901" y="724222"/>
                  <a:pt x="937978" y="748145"/>
                  <a:pt x="908462" y="748145"/>
                </a:cubicBezTo>
                <a:cubicBezTo>
                  <a:pt x="878946" y="748145"/>
                  <a:pt x="855023" y="724222"/>
                  <a:pt x="855023" y="694706"/>
                </a:cubicBezTo>
                <a:cubicBezTo>
                  <a:pt x="855023" y="665190"/>
                  <a:pt x="878946" y="641267"/>
                  <a:pt x="908462" y="641267"/>
                </a:cubicBezTo>
                <a:moveTo>
                  <a:pt x="1122218" y="641267"/>
                </a:moveTo>
                <a:cubicBezTo>
                  <a:pt x="1151734" y="641267"/>
                  <a:pt x="1175657" y="665190"/>
                  <a:pt x="1175657" y="694706"/>
                </a:cubicBezTo>
                <a:cubicBezTo>
                  <a:pt x="1175657" y="724222"/>
                  <a:pt x="1151734" y="748145"/>
                  <a:pt x="1122218" y="748145"/>
                </a:cubicBezTo>
                <a:cubicBezTo>
                  <a:pt x="1092702" y="748145"/>
                  <a:pt x="1068779" y="724222"/>
                  <a:pt x="1068779" y="694706"/>
                </a:cubicBezTo>
                <a:cubicBezTo>
                  <a:pt x="1068779" y="665190"/>
                  <a:pt x="1092702" y="641267"/>
                  <a:pt x="1122218" y="641267"/>
                </a:cubicBezTo>
                <a:moveTo>
                  <a:pt x="1335974" y="641267"/>
                </a:moveTo>
                <a:cubicBezTo>
                  <a:pt x="1365490" y="641267"/>
                  <a:pt x="1389412" y="665190"/>
                  <a:pt x="1389412" y="694706"/>
                </a:cubicBezTo>
                <a:cubicBezTo>
                  <a:pt x="1389412" y="724222"/>
                  <a:pt x="1365490" y="748145"/>
                  <a:pt x="1335974" y="748145"/>
                </a:cubicBezTo>
                <a:cubicBezTo>
                  <a:pt x="1306457" y="748145"/>
                  <a:pt x="1282535" y="724222"/>
                  <a:pt x="1282535" y="694706"/>
                </a:cubicBezTo>
                <a:cubicBezTo>
                  <a:pt x="1282535" y="665190"/>
                  <a:pt x="1306457" y="641267"/>
                  <a:pt x="1335974" y="641267"/>
                </a:cubicBezTo>
                <a:moveTo>
                  <a:pt x="1549729" y="641267"/>
                </a:moveTo>
                <a:cubicBezTo>
                  <a:pt x="1579245" y="641267"/>
                  <a:pt x="1603168" y="665190"/>
                  <a:pt x="1603168" y="694706"/>
                </a:cubicBezTo>
                <a:cubicBezTo>
                  <a:pt x="1603168" y="724222"/>
                  <a:pt x="1579245" y="748145"/>
                  <a:pt x="1549729" y="748145"/>
                </a:cubicBezTo>
                <a:cubicBezTo>
                  <a:pt x="1520213" y="748145"/>
                  <a:pt x="1496290" y="724222"/>
                  <a:pt x="1496290" y="694706"/>
                </a:cubicBezTo>
                <a:cubicBezTo>
                  <a:pt x="1496290" y="665190"/>
                  <a:pt x="1520213" y="641267"/>
                  <a:pt x="1549729" y="641267"/>
                </a:cubicBezTo>
                <a:moveTo>
                  <a:pt x="1763485" y="641267"/>
                </a:moveTo>
                <a:cubicBezTo>
                  <a:pt x="1793001" y="641267"/>
                  <a:pt x="1816924" y="665190"/>
                  <a:pt x="1816924" y="694706"/>
                </a:cubicBezTo>
                <a:cubicBezTo>
                  <a:pt x="1816924" y="724222"/>
                  <a:pt x="1793001" y="748145"/>
                  <a:pt x="1763485" y="748145"/>
                </a:cubicBezTo>
                <a:cubicBezTo>
                  <a:pt x="1733969" y="748145"/>
                  <a:pt x="1710046" y="724222"/>
                  <a:pt x="1710046" y="694706"/>
                </a:cubicBezTo>
                <a:cubicBezTo>
                  <a:pt x="1710046" y="665190"/>
                  <a:pt x="1733969" y="641267"/>
                  <a:pt x="1763485" y="641267"/>
                </a:cubicBezTo>
                <a:moveTo>
                  <a:pt x="1977241" y="641267"/>
                </a:moveTo>
                <a:cubicBezTo>
                  <a:pt x="2006757" y="641267"/>
                  <a:pt x="2030680" y="665190"/>
                  <a:pt x="2030680" y="694706"/>
                </a:cubicBezTo>
                <a:cubicBezTo>
                  <a:pt x="2030680" y="724222"/>
                  <a:pt x="2006757" y="748145"/>
                  <a:pt x="1977241" y="748145"/>
                </a:cubicBezTo>
                <a:cubicBezTo>
                  <a:pt x="1947725" y="748145"/>
                  <a:pt x="1923802" y="724222"/>
                  <a:pt x="1923802" y="694706"/>
                </a:cubicBezTo>
                <a:cubicBezTo>
                  <a:pt x="1923802" y="665190"/>
                  <a:pt x="1947725" y="641267"/>
                  <a:pt x="1977241" y="641267"/>
                </a:cubicBezTo>
                <a:moveTo>
                  <a:pt x="53438" y="427511"/>
                </a:moveTo>
                <a:cubicBezTo>
                  <a:pt x="82955" y="427511"/>
                  <a:pt x="106877" y="451434"/>
                  <a:pt x="106877" y="480950"/>
                </a:cubicBezTo>
                <a:cubicBezTo>
                  <a:pt x="106877" y="510466"/>
                  <a:pt x="82955" y="534389"/>
                  <a:pt x="53438" y="534389"/>
                </a:cubicBezTo>
                <a:cubicBezTo>
                  <a:pt x="23922" y="534389"/>
                  <a:pt x="0" y="510466"/>
                  <a:pt x="0" y="480950"/>
                </a:cubicBezTo>
                <a:cubicBezTo>
                  <a:pt x="0" y="451434"/>
                  <a:pt x="23922" y="427511"/>
                  <a:pt x="53438" y="427511"/>
                </a:cubicBezTo>
                <a:moveTo>
                  <a:pt x="267194" y="427511"/>
                </a:moveTo>
                <a:cubicBezTo>
                  <a:pt x="296710" y="427511"/>
                  <a:pt x="320633" y="451434"/>
                  <a:pt x="320633" y="480950"/>
                </a:cubicBezTo>
                <a:cubicBezTo>
                  <a:pt x="320633" y="510466"/>
                  <a:pt x="296710" y="534389"/>
                  <a:pt x="267194" y="534389"/>
                </a:cubicBezTo>
                <a:cubicBezTo>
                  <a:pt x="237678" y="534389"/>
                  <a:pt x="213755" y="510466"/>
                  <a:pt x="213755" y="480950"/>
                </a:cubicBezTo>
                <a:cubicBezTo>
                  <a:pt x="213755" y="451434"/>
                  <a:pt x="237678" y="427511"/>
                  <a:pt x="267194" y="427511"/>
                </a:cubicBezTo>
                <a:moveTo>
                  <a:pt x="480950" y="427511"/>
                </a:moveTo>
                <a:cubicBezTo>
                  <a:pt x="510466" y="427511"/>
                  <a:pt x="534389" y="451434"/>
                  <a:pt x="534389" y="480950"/>
                </a:cubicBezTo>
                <a:cubicBezTo>
                  <a:pt x="534389" y="510466"/>
                  <a:pt x="510466" y="534389"/>
                  <a:pt x="480950" y="534389"/>
                </a:cubicBezTo>
                <a:cubicBezTo>
                  <a:pt x="451434" y="534389"/>
                  <a:pt x="427511" y="510466"/>
                  <a:pt x="427511" y="480950"/>
                </a:cubicBezTo>
                <a:cubicBezTo>
                  <a:pt x="427511" y="451434"/>
                  <a:pt x="451434" y="427511"/>
                  <a:pt x="480950" y="427511"/>
                </a:cubicBezTo>
                <a:moveTo>
                  <a:pt x="694706" y="427511"/>
                </a:moveTo>
                <a:cubicBezTo>
                  <a:pt x="724222" y="427511"/>
                  <a:pt x="748145" y="451434"/>
                  <a:pt x="748145" y="480950"/>
                </a:cubicBezTo>
                <a:cubicBezTo>
                  <a:pt x="748145" y="510466"/>
                  <a:pt x="724222" y="534389"/>
                  <a:pt x="694706" y="534389"/>
                </a:cubicBezTo>
                <a:cubicBezTo>
                  <a:pt x="665190" y="534389"/>
                  <a:pt x="641267" y="510466"/>
                  <a:pt x="641267" y="480950"/>
                </a:cubicBezTo>
                <a:cubicBezTo>
                  <a:pt x="641267" y="451434"/>
                  <a:pt x="665190" y="427511"/>
                  <a:pt x="694706" y="427511"/>
                </a:cubicBezTo>
                <a:moveTo>
                  <a:pt x="908462" y="427511"/>
                </a:moveTo>
                <a:cubicBezTo>
                  <a:pt x="937978" y="427511"/>
                  <a:pt x="961901" y="451434"/>
                  <a:pt x="961901" y="480950"/>
                </a:cubicBezTo>
                <a:cubicBezTo>
                  <a:pt x="961901" y="510466"/>
                  <a:pt x="937978" y="534389"/>
                  <a:pt x="908462" y="534389"/>
                </a:cubicBezTo>
                <a:cubicBezTo>
                  <a:pt x="878946" y="534389"/>
                  <a:pt x="855023" y="510466"/>
                  <a:pt x="855023" y="480950"/>
                </a:cubicBezTo>
                <a:cubicBezTo>
                  <a:pt x="855023" y="451434"/>
                  <a:pt x="878946" y="427511"/>
                  <a:pt x="908462" y="427511"/>
                </a:cubicBezTo>
                <a:moveTo>
                  <a:pt x="1122218" y="427511"/>
                </a:moveTo>
                <a:cubicBezTo>
                  <a:pt x="1151734" y="427511"/>
                  <a:pt x="1175657" y="451434"/>
                  <a:pt x="1175657" y="480950"/>
                </a:cubicBezTo>
                <a:cubicBezTo>
                  <a:pt x="1175657" y="510466"/>
                  <a:pt x="1151734" y="534389"/>
                  <a:pt x="1122218" y="534389"/>
                </a:cubicBezTo>
                <a:cubicBezTo>
                  <a:pt x="1092702" y="534389"/>
                  <a:pt x="1068779" y="510466"/>
                  <a:pt x="1068779" y="480950"/>
                </a:cubicBezTo>
                <a:cubicBezTo>
                  <a:pt x="1068779" y="451434"/>
                  <a:pt x="1092702" y="427511"/>
                  <a:pt x="1122218" y="427511"/>
                </a:cubicBezTo>
                <a:moveTo>
                  <a:pt x="1335974" y="427511"/>
                </a:moveTo>
                <a:cubicBezTo>
                  <a:pt x="1365490" y="427511"/>
                  <a:pt x="1389412" y="451434"/>
                  <a:pt x="1389412" y="480950"/>
                </a:cubicBezTo>
                <a:cubicBezTo>
                  <a:pt x="1389412" y="510466"/>
                  <a:pt x="1365490" y="534389"/>
                  <a:pt x="1335974" y="534389"/>
                </a:cubicBezTo>
                <a:cubicBezTo>
                  <a:pt x="1306457" y="534389"/>
                  <a:pt x="1282535" y="510466"/>
                  <a:pt x="1282535" y="480950"/>
                </a:cubicBezTo>
                <a:cubicBezTo>
                  <a:pt x="1282535" y="451434"/>
                  <a:pt x="1306457" y="427511"/>
                  <a:pt x="1335974" y="427511"/>
                </a:cubicBezTo>
                <a:moveTo>
                  <a:pt x="1549729" y="427511"/>
                </a:moveTo>
                <a:cubicBezTo>
                  <a:pt x="1579245" y="427511"/>
                  <a:pt x="1603168" y="451434"/>
                  <a:pt x="1603168" y="480950"/>
                </a:cubicBezTo>
                <a:cubicBezTo>
                  <a:pt x="1603168" y="510466"/>
                  <a:pt x="1579245" y="534389"/>
                  <a:pt x="1549729" y="534389"/>
                </a:cubicBezTo>
                <a:cubicBezTo>
                  <a:pt x="1520213" y="534389"/>
                  <a:pt x="1496290" y="510466"/>
                  <a:pt x="1496290" y="480950"/>
                </a:cubicBezTo>
                <a:cubicBezTo>
                  <a:pt x="1496290" y="451434"/>
                  <a:pt x="1520213" y="427511"/>
                  <a:pt x="1549729" y="427511"/>
                </a:cubicBezTo>
                <a:moveTo>
                  <a:pt x="1763485" y="427511"/>
                </a:moveTo>
                <a:cubicBezTo>
                  <a:pt x="1793001" y="427511"/>
                  <a:pt x="1816924" y="451434"/>
                  <a:pt x="1816924" y="480950"/>
                </a:cubicBezTo>
                <a:cubicBezTo>
                  <a:pt x="1816924" y="510466"/>
                  <a:pt x="1793001" y="534389"/>
                  <a:pt x="1763485" y="534389"/>
                </a:cubicBezTo>
                <a:cubicBezTo>
                  <a:pt x="1733969" y="534389"/>
                  <a:pt x="1710046" y="510466"/>
                  <a:pt x="1710046" y="480950"/>
                </a:cubicBezTo>
                <a:cubicBezTo>
                  <a:pt x="1710046" y="451434"/>
                  <a:pt x="1733969" y="427511"/>
                  <a:pt x="1763485" y="427511"/>
                </a:cubicBezTo>
                <a:moveTo>
                  <a:pt x="1977241" y="427511"/>
                </a:moveTo>
                <a:cubicBezTo>
                  <a:pt x="2006757" y="427511"/>
                  <a:pt x="2030680" y="451434"/>
                  <a:pt x="2030680" y="480950"/>
                </a:cubicBezTo>
                <a:cubicBezTo>
                  <a:pt x="2030680" y="510466"/>
                  <a:pt x="2006757" y="534389"/>
                  <a:pt x="1977241" y="534389"/>
                </a:cubicBezTo>
                <a:cubicBezTo>
                  <a:pt x="1947725" y="534389"/>
                  <a:pt x="1923802" y="510466"/>
                  <a:pt x="1923802" y="480950"/>
                </a:cubicBezTo>
                <a:cubicBezTo>
                  <a:pt x="1923802" y="451434"/>
                  <a:pt x="1947725" y="427511"/>
                  <a:pt x="1977241" y="427511"/>
                </a:cubicBezTo>
                <a:moveTo>
                  <a:pt x="53438" y="213755"/>
                </a:moveTo>
                <a:cubicBezTo>
                  <a:pt x="82955" y="213755"/>
                  <a:pt x="106877" y="237678"/>
                  <a:pt x="106877" y="267194"/>
                </a:cubicBezTo>
                <a:cubicBezTo>
                  <a:pt x="106877" y="296710"/>
                  <a:pt x="82955" y="320633"/>
                  <a:pt x="53438" y="320633"/>
                </a:cubicBezTo>
                <a:cubicBezTo>
                  <a:pt x="23922" y="320633"/>
                  <a:pt x="0" y="296710"/>
                  <a:pt x="0" y="267194"/>
                </a:cubicBezTo>
                <a:cubicBezTo>
                  <a:pt x="0" y="237678"/>
                  <a:pt x="23922" y="213755"/>
                  <a:pt x="53438" y="213755"/>
                </a:cubicBezTo>
                <a:moveTo>
                  <a:pt x="267194" y="213755"/>
                </a:moveTo>
                <a:cubicBezTo>
                  <a:pt x="296710" y="213755"/>
                  <a:pt x="320633" y="237678"/>
                  <a:pt x="320633" y="267194"/>
                </a:cubicBezTo>
                <a:cubicBezTo>
                  <a:pt x="320633" y="296710"/>
                  <a:pt x="296710" y="320633"/>
                  <a:pt x="267194" y="320633"/>
                </a:cubicBezTo>
                <a:cubicBezTo>
                  <a:pt x="237678" y="320633"/>
                  <a:pt x="213755" y="296710"/>
                  <a:pt x="213755" y="267194"/>
                </a:cubicBezTo>
                <a:cubicBezTo>
                  <a:pt x="213755" y="237678"/>
                  <a:pt x="237678" y="213755"/>
                  <a:pt x="267194" y="213755"/>
                </a:cubicBezTo>
                <a:moveTo>
                  <a:pt x="480950" y="213755"/>
                </a:moveTo>
                <a:cubicBezTo>
                  <a:pt x="510466" y="213755"/>
                  <a:pt x="534389" y="237678"/>
                  <a:pt x="534389" y="267194"/>
                </a:cubicBezTo>
                <a:cubicBezTo>
                  <a:pt x="534389" y="296710"/>
                  <a:pt x="510466" y="320633"/>
                  <a:pt x="480950" y="320633"/>
                </a:cubicBezTo>
                <a:cubicBezTo>
                  <a:pt x="451434" y="320633"/>
                  <a:pt x="427511" y="296710"/>
                  <a:pt x="427511" y="267194"/>
                </a:cubicBezTo>
                <a:cubicBezTo>
                  <a:pt x="427511" y="237678"/>
                  <a:pt x="451434" y="213755"/>
                  <a:pt x="480950" y="213755"/>
                </a:cubicBezTo>
                <a:moveTo>
                  <a:pt x="694706" y="213755"/>
                </a:moveTo>
                <a:cubicBezTo>
                  <a:pt x="724222" y="213755"/>
                  <a:pt x="748145" y="237678"/>
                  <a:pt x="748145" y="267194"/>
                </a:cubicBezTo>
                <a:cubicBezTo>
                  <a:pt x="748145" y="296710"/>
                  <a:pt x="724222" y="320633"/>
                  <a:pt x="694706" y="320633"/>
                </a:cubicBezTo>
                <a:cubicBezTo>
                  <a:pt x="665190" y="320633"/>
                  <a:pt x="641267" y="296710"/>
                  <a:pt x="641267" y="267194"/>
                </a:cubicBezTo>
                <a:cubicBezTo>
                  <a:pt x="641267" y="237678"/>
                  <a:pt x="665190" y="213755"/>
                  <a:pt x="694706" y="213755"/>
                </a:cubicBezTo>
                <a:moveTo>
                  <a:pt x="908462" y="213755"/>
                </a:moveTo>
                <a:cubicBezTo>
                  <a:pt x="937978" y="213755"/>
                  <a:pt x="961901" y="237678"/>
                  <a:pt x="961901" y="267194"/>
                </a:cubicBezTo>
                <a:cubicBezTo>
                  <a:pt x="961901" y="296710"/>
                  <a:pt x="937978" y="320633"/>
                  <a:pt x="908462" y="320633"/>
                </a:cubicBezTo>
                <a:cubicBezTo>
                  <a:pt x="878946" y="320633"/>
                  <a:pt x="855023" y="296710"/>
                  <a:pt x="855023" y="267194"/>
                </a:cubicBezTo>
                <a:cubicBezTo>
                  <a:pt x="855023" y="237678"/>
                  <a:pt x="878946" y="213755"/>
                  <a:pt x="908462" y="213755"/>
                </a:cubicBezTo>
                <a:moveTo>
                  <a:pt x="1122218" y="213755"/>
                </a:moveTo>
                <a:cubicBezTo>
                  <a:pt x="1151734" y="213755"/>
                  <a:pt x="1175657" y="237678"/>
                  <a:pt x="1175657" y="267194"/>
                </a:cubicBezTo>
                <a:cubicBezTo>
                  <a:pt x="1175657" y="296710"/>
                  <a:pt x="1151734" y="320633"/>
                  <a:pt x="1122218" y="320633"/>
                </a:cubicBezTo>
                <a:cubicBezTo>
                  <a:pt x="1092702" y="320633"/>
                  <a:pt x="1068779" y="296710"/>
                  <a:pt x="1068779" y="267194"/>
                </a:cubicBezTo>
                <a:cubicBezTo>
                  <a:pt x="1068779" y="237678"/>
                  <a:pt x="1092702" y="213755"/>
                  <a:pt x="1122218" y="213755"/>
                </a:cubicBezTo>
                <a:moveTo>
                  <a:pt x="1335974" y="213755"/>
                </a:moveTo>
                <a:cubicBezTo>
                  <a:pt x="1365490" y="213755"/>
                  <a:pt x="1389412" y="237678"/>
                  <a:pt x="1389412" y="267194"/>
                </a:cubicBezTo>
                <a:cubicBezTo>
                  <a:pt x="1389412" y="296710"/>
                  <a:pt x="1365490" y="320633"/>
                  <a:pt x="1335974" y="320633"/>
                </a:cubicBezTo>
                <a:cubicBezTo>
                  <a:pt x="1306457" y="320633"/>
                  <a:pt x="1282535" y="296710"/>
                  <a:pt x="1282535" y="267194"/>
                </a:cubicBezTo>
                <a:cubicBezTo>
                  <a:pt x="1282535" y="237678"/>
                  <a:pt x="1306457" y="213755"/>
                  <a:pt x="1335974" y="213755"/>
                </a:cubicBezTo>
                <a:moveTo>
                  <a:pt x="1549729" y="213755"/>
                </a:moveTo>
                <a:cubicBezTo>
                  <a:pt x="1579245" y="213755"/>
                  <a:pt x="1603168" y="237678"/>
                  <a:pt x="1603168" y="267194"/>
                </a:cubicBezTo>
                <a:cubicBezTo>
                  <a:pt x="1603168" y="296710"/>
                  <a:pt x="1579245" y="320633"/>
                  <a:pt x="1549729" y="320633"/>
                </a:cubicBezTo>
                <a:cubicBezTo>
                  <a:pt x="1520213" y="320633"/>
                  <a:pt x="1496290" y="296710"/>
                  <a:pt x="1496290" y="267194"/>
                </a:cubicBezTo>
                <a:cubicBezTo>
                  <a:pt x="1496290" y="237678"/>
                  <a:pt x="1520213" y="213755"/>
                  <a:pt x="1549729" y="213755"/>
                </a:cubicBezTo>
                <a:moveTo>
                  <a:pt x="1763485" y="213755"/>
                </a:moveTo>
                <a:cubicBezTo>
                  <a:pt x="1793001" y="213755"/>
                  <a:pt x="1816924" y="237678"/>
                  <a:pt x="1816924" y="267194"/>
                </a:cubicBezTo>
                <a:cubicBezTo>
                  <a:pt x="1816924" y="296710"/>
                  <a:pt x="1793001" y="320633"/>
                  <a:pt x="1763485" y="320633"/>
                </a:cubicBezTo>
                <a:cubicBezTo>
                  <a:pt x="1733969" y="320633"/>
                  <a:pt x="1710046" y="296710"/>
                  <a:pt x="1710046" y="267194"/>
                </a:cubicBezTo>
                <a:cubicBezTo>
                  <a:pt x="1710046" y="237678"/>
                  <a:pt x="1733969" y="213755"/>
                  <a:pt x="1763485" y="213755"/>
                </a:cubicBezTo>
                <a:moveTo>
                  <a:pt x="1977241" y="213755"/>
                </a:moveTo>
                <a:cubicBezTo>
                  <a:pt x="2006757" y="213755"/>
                  <a:pt x="2030680" y="237678"/>
                  <a:pt x="2030680" y="267194"/>
                </a:cubicBezTo>
                <a:cubicBezTo>
                  <a:pt x="2030680" y="296710"/>
                  <a:pt x="2006757" y="320633"/>
                  <a:pt x="1977241" y="320633"/>
                </a:cubicBezTo>
                <a:cubicBezTo>
                  <a:pt x="1947725" y="320633"/>
                  <a:pt x="1923802" y="296710"/>
                  <a:pt x="1923802" y="267194"/>
                </a:cubicBezTo>
                <a:cubicBezTo>
                  <a:pt x="1923802" y="237678"/>
                  <a:pt x="1947725" y="213755"/>
                  <a:pt x="1977241" y="213755"/>
                </a:cubicBezTo>
                <a:moveTo>
                  <a:pt x="53438" y="0"/>
                </a:moveTo>
                <a:cubicBezTo>
                  <a:pt x="82955" y="0"/>
                  <a:pt x="106877" y="23922"/>
                  <a:pt x="106877" y="53438"/>
                </a:cubicBezTo>
                <a:cubicBezTo>
                  <a:pt x="106877" y="82955"/>
                  <a:pt x="82955" y="106877"/>
                  <a:pt x="53438" y="106877"/>
                </a:cubicBezTo>
                <a:cubicBezTo>
                  <a:pt x="23922" y="106877"/>
                  <a:pt x="0" y="82955"/>
                  <a:pt x="0" y="53438"/>
                </a:cubicBezTo>
                <a:cubicBezTo>
                  <a:pt x="0" y="23922"/>
                  <a:pt x="23922" y="0"/>
                  <a:pt x="53438" y="0"/>
                </a:cubicBezTo>
                <a:moveTo>
                  <a:pt x="267194" y="0"/>
                </a:moveTo>
                <a:cubicBezTo>
                  <a:pt x="296710" y="0"/>
                  <a:pt x="320633" y="23922"/>
                  <a:pt x="320633" y="53438"/>
                </a:cubicBezTo>
                <a:cubicBezTo>
                  <a:pt x="320633" y="82955"/>
                  <a:pt x="296710" y="106877"/>
                  <a:pt x="267194" y="106877"/>
                </a:cubicBezTo>
                <a:cubicBezTo>
                  <a:pt x="237678" y="106877"/>
                  <a:pt x="213755" y="82955"/>
                  <a:pt x="213755" y="53438"/>
                </a:cubicBezTo>
                <a:cubicBezTo>
                  <a:pt x="213755" y="23922"/>
                  <a:pt x="237678" y="0"/>
                  <a:pt x="267194" y="0"/>
                </a:cubicBezTo>
                <a:moveTo>
                  <a:pt x="480950" y="0"/>
                </a:moveTo>
                <a:cubicBezTo>
                  <a:pt x="510466" y="0"/>
                  <a:pt x="534389" y="23922"/>
                  <a:pt x="534389" y="53438"/>
                </a:cubicBezTo>
                <a:cubicBezTo>
                  <a:pt x="534389" y="82955"/>
                  <a:pt x="510466" y="106877"/>
                  <a:pt x="480950" y="106877"/>
                </a:cubicBezTo>
                <a:cubicBezTo>
                  <a:pt x="451434" y="106877"/>
                  <a:pt x="427511" y="82955"/>
                  <a:pt x="427511" y="53438"/>
                </a:cubicBezTo>
                <a:cubicBezTo>
                  <a:pt x="427511" y="23922"/>
                  <a:pt x="451434" y="0"/>
                  <a:pt x="480950" y="0"/>
                </a:cubicBezTo>
                <a:moveTo>
                  <a:pt x="694706" y="0"/>
                </a:moveTo>
                <a:cubicBezTo>
                  <a:pt x="724222" y="0"/>
                  <a:pt x="748145" y="23922"/>
                  <a:pt x="748145" y="53438"/>
                </a:cubicBezTo>
                <a:cubicBezTo>
                  <a:pt x="748145" y="82955"/>
                  <a:pt x="724222" y="106877"/>
                  <a:pt x="694706" y="106877"/>
                </a:cubicBezTo>
                <a:cubicBezTo>
                  <a:pt x="665190" y="106877"/>
                  <a:pt x="641267" y="82955"/>
                  <a:pt x="641267" y="53438"/>
                </a:cubicBezTo>
                <a:cubicBezTo>
                  <a:pt x="641267" y="23922"/>
                  <a:pt x="665190" y="0"/>
                  <a:pt x="694706" y="0"/>
                </a:cubicBezTo>
                <a:moveTo>
                  <a:pt x="908462" y="0"/>
                </a:moveTo>
                <a:cubicBezTo>
                  <a:pt x="937978" y="0"/>
                  <a:pt x="961901" y="23922"/>
                  <a:pt x="961901" y="53438"/>
                </a:cubicBezTo>
                <a:cubicBezTo>
                  <a:pt x="961901" y="82955"/>
                  <a:pt x="937978" y="106877"/>
                  <a:pt x="908462" y="106877"/>
                </a:cubicBezTo>
                <a:cubicBezTo>
                  <a:pt x="878946" y="106877"/>
                  <a:pt x="855023" y="82955"/>
                  <a:pt x="855023" y="53438"/>
                </a:cubicBezTo>
                <a:cubicBezTo>
                  <a:pt x="855023" y="23922"/>
                  <a:pt x="878946" y="0"/>
                  <a:pt x="908462" y="0"/>
                </a:cubicBezTo>
                <a:moveTo>
                  <a:pt x="1122218" y="0"/>
                </a:moveTo>
                <a:cubicBezTo>
                  <a:pt x="1151734" y="0"/>
                  <a:pt x="1175657" y="23922"/>
                  <a:pt x="1175657" y="53438"/>
                </a:cubicBezTo>
                <a:cubicBezTo>
                  <a:pt x="1175657" y="82955"/>
                  <a:pt x="1151734" y="106877"/>
                  <a:pt x="1122218" y="106877"/>
                </a:cubicBezTo>
                <a:cubicBezTo>
                  <a:pt x="1092702" y="106877"/>
                  <a:pt x="1068779" y="82955"/>
                  <a:pt x="1068779" y="53438"/>
                </a:cubicBezTo>
                <a:cubicBezTo>
                  <a:pt x="1068779" y="23922"/>
                  <a:pt x="1092702" y="0"/>
                  <a:pt x="1122218" y="0"/>
                </a:cubicBezTo>
                <a:moveTo>
                  <a:pt x="1335974" y="0"/>
                </a:moveTo>
                <a:cubicBezTo>
                  <a:pt x="1365490" y="0"/>
                  <a:pt x="1389412" y="23922"/>
                  <a:pt x="1389412" y="53438"/>
                </a:cubicBezTo>
                <a:cubicBezTo>
                  <a:pt x="1389412" y="82955"/>
                  <a:pt x="1365490" y="106877"/>
                  <a:pt x="1335974" y="106877"/>
                </a:cubicBezTo>
                <a:cubicBezTo>
                  <a:pt x="1306457" y="106877"/>
                  <a:pt x="1282535" y="82955"/>
                  <a:pt x="1282535" y="53438"/>
                </a:cubicBezTo>
                <a:cubicBezTo>
                  <a:pt x="1282535" y="23922"/>
                  <a:pt x="1306457" y="0"/>
                  <a:pt x="1335974" y="0"/>
                </a:cubicBezTo>
                <a:moveTo>
                  <a:pt x="1549729" y="0"/>
                </a:moveTo>
                <a:cubicBezTo>
                  <a:pt x="1579245" y="0"/>
                  <a:pt x="1603168" y="23922"/>
                  <a:pt x="1603168" y="53438"/>
                </a:cubicBezTo>
                <a:cubicBezTo>
                  <a:pt x="1603168" y="82955"/>
                  <a:pt x="1579245" y="106877"/>
                  <a:pt x="1549729" y="106877"/>
                </a:cubicBezTo>
                <a:cubicBezTo>
                  <a:pt x="1520213" y="106877"/>
                  <a:pt x="1496290" y="82955"/>
                  <a:pt x="1496290" y="53438"/>
                </a:cubicBezTo>
                <a:cubicBezTo>
                  <a:pt x="1496290" y="23922"/>
                  <a:pt x="1520213" y="0"/>
                  <a:pt x="1549729" y="0"/>
                </a:cubicBezTo>
                <a:moveTo>
                  <a:pt x="1763485" y="0"/>
                </a:moveTo>
                <a:cubicBezTo>
                  <a:pt x="1793001" y="0"/>
                  <a:pt x="1816924" y="23922"/>
                  <a:pt x="1816924" y="53438"/>
                </a:cubicBezTo>
                <a:cubicBezTo>
                  <a:pt x="1816924" y="82955"/>
                  <a:pt x="1793001" y="106877"/>
                  <a:pt x="1763485" y="106877"/>
                </a:cubicBezTo>
                <a:cubicBezTo>
                  <a:pt x="1733969" y="106877"/>
                  <a:pt x="1710046" y="82955"/>
                  <a:pt x="1710046" y="53438"/>
                </a:cubicBezTo>
                <a:cubicBezTo>
                  <a:pt x="1710046" y="23922"/>
                  <a:pt x="1733969" y="0"/>
                  <a:pt x="1763485" y="0"/>
                </a:cubicBezTo>
                <a:moveTo>
                  <a:pt x="1977241" y="0"/>
                </a:moveTo>
                <a:cubicBezTo>
                  <a:pt x="2006757" y="0"/>
                  <a:pt x="2030680" y="23922"/>
                  <a:pt x="2030680" y="53438"/>
                </a:cubicBezTo>
                <a:cubicBezTo>
                  <a:pt x="2030680" y="82955"/>
                  <a:pt x="2006757" y="106877"/>
                  <a:pt x="1977241" y="106877"/>
                </a:cubicBezTo>
                <a:cubicBezTo>
                  <a:pt x="1947725" y="106877"/>
                  <a:pt x="1923802" y="82955"/>
                  <a:pt x="1923802" y="53438"/>
                </a:cubicBezTo>
                <a:cubicBezTo>
                  <a:pt x="1923802" y="23922"/>
                  <a:pt x="1947725" y="0"/>
                  <a:pt x="1977241" y="0"/>
                </a:cubicBezTo>
              </a:path>
            </a:pathLst>
          </a:custGeom>
          <a:solidFill>
            <a:srgbClr val="4F92FF"/>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7" name="Rounded Rectangle 15">
            <a:extLst>
              <a:ext uri="{FF2B5EF4-FFF2-40B4-BE49-F238E27FC236}">
                <a16:creationId xmlns:a16="http://schemas.microsoft.com/office/drawing/2014/main" id="{6A1B81D3-A388-80B9-7215-496B080C490A}"/>
              </a:ext>
            </a:extLst>
          </p:cNvPr>
          <p:cNvSpPr/>
          <p:nvPr/>
        </p:nvSpPr>
        <p:spPr>
          <a:xfrm>
            <a:off x="7638667" y="2228572"/>
            <a:ext cx="2030680" cy="1389413"/>
          </a:xfrm>
          <a:custGeom>
            <a:avLst/>
            <a:gdLst/>
            <a:ahLst/>
            <a:cxnLst/>
            <a:rect l="0" t="0" r="0" b="0"/>
            <a:pathLst>
              <a:path w="2030680" h="1389413">
                <a:moveTo>
                  <a:pt x="1977241" y="1282535"/>
                </a:moveTo>
                <a:cubicBezTo>
                  <a:pt x="2006755" y="1282535"/>
                  <a:pt x="2030680" y="1306460"/>
                  <a:pt x="2030680" y="1335974"/>
                </a:cubicBezTo>
                <a:cubicBezTo>
                  <a:pt x="2030680" y="1365487"/>
                  <a:pt x="2006755" y="1389413"/>
                  <a:pt x="1977241" y="1389413"/>
                </a:cubicBezTo>
                <a:cubicBezTo>
                  <a:pt x="1947728" y="1389413"/>
                  <a:pt x="1923802" y="1365487"/>
                  <a:pt x="1923802" y="1335974"/>
                </a:cubicBezTo>
                <a:cubicBezTo>
                  <a:pt x="1923802" y="1306460"/>
                  <a:pt x="1947728" y="1282535"/>
                  <a:pt x="1977241" y="1282535"/>
                </a:cubicBezTo>
                <a:moveTo>
                  <a:pt x="53438" y="1068779"/>
                </a:moveTo>
                <a:cubicBezTo>
                  <a:pt x="82952" y="1068779"/>
                  <a:pt x="106877" y="1092704"/>
                  <a:pt x="106877" y="1122218"/>
                </a:cubicBezTo>
                <a:cubicBezTo>
                  <a:pt x="106877" y="1151731"/>
                  <a:pt x="82952" y="1175657"/>
                  <a:pt x="53438" y="1175657"/>
                </a:cubicBezTo>
                <a:cubicBezTo>
                  <a:pt x="23925" y="1175657"/>
                  <a:pt x="0" y="1151731"/>
                  <a:pt x="0" y="1122218"/>
                </a:cubicBezTo>
                <a:cubicBezTo>
                  <a:pt x="0" y="1092704"/>
                  <a:pt x="23925" y="1068779"/>
                  <a:pt x="53438" y="1068779"/>
                </a:cubicBezTo>
                <a:moveTo>
                  <a:pt x="267194" y="1068779"/>
                </a:moveTo>
                <a:cubicBezTo>
                  <a:pt x="296708" y="1068779"/>
                  <a:pt x="320633" y="1092704"/>
                  <a:pt x="320633" y="1122218"/>
                </a:cubicBezTo>
                <a:cubicBezTo>
                  <a:pt x="320633" y="1151731"/>
                  <a:pt x="296708" y="1175657"/>
                  <a:pt x="267194" y="1175657"/>
                </a:cubicBezTo>
                <a:cubicBezTo>
                  <a:pt x="237681" y="1175657"/>
                  <a:pt x="213755" y="1151731"/>
                  <a:pt x="213755" y="1122218"/>
                </a:cubicBezTo>
                <a:cubicBezTo>
                  <a:pt x="213755" y="1092704"/>
                  <a:pt x="237681" y="1068779"/>
                  <a:pt x="267194" y="1068779"/>
                </a:cubicBezTo>
                <a:moveTo>
                  <a:pt x="480950" y="1068779"/>
                </a:moveTo>
                <a:cubicBezTo>
                  <a:pt x="510464" y="1068779"/>
                  <a:pt x="534389" y="1092704"/>
                  <a:pt x="534389" y="1122218"/>
                </a:cubicBezTo>
                <a:cubicBezTo>
                  <a:pt x="534389" y="1151731"/>
                  <a:pt x="510464" y="1175657"/>
                  <a:pt x="480950" y="1175657"/>
                </a:cubicBezTo>
                <a:cubicBezTo>
                  <a:pt x="451437" y="1175657"/>
                  <a:pt x="427511" y="1151731"/>
                  <a:pt x="427511" y="1122218"/>
                </a:cubicBezTo>
                <a:cubicBezTo>
                  <a:pt x="427511" y="1092704"/>
                  <a:pt x="451437" y="1068779"/>
                  <a:pt x="480950" y="1068779"/>
                </a:cubicBezTo>
                <a:moveTo>
                  <a:pt x="694706" y="1068779"/>
                </a:moveTo>
                <a:cubicBezTo>
                  <a:pt x="724220" y="1068779"/>
                  <a:pt x="748145" y="1092704"/>
                  <a:pt x="748145" y="1122218"/>
                </a:cubicBezTo>
                <a:cubicBezTo>
                  <a:pt x="748145" y="1151731"/>
                  <a:pt x="724220" y="1175657"/>
                  <a:pt x="694706" y="1175657"/>
                </a:cubicBezTo>
                <a:cubicBezTo>
                  <a:pt x="665192" y="1175657"/>
                  <a:pt x="641267" y="1151731"/>
                  <a:pt x="641267" y="1122218"/>
                </a:cubicBezTo>
                <a:cubicBezTo>
                  <a:pt x="641267" y="1092704"/>
                  <a:pt x="665192" y="1068779"/>
                  <a:pt x="694706" y="1068779"/>
                </a:cubicBezTo>
                <a:moveTo>
                  <a:pt x="908462" y="1068779"/>
                </a:moveTo>
                <a:cubicBezTo>
                  <a:pt x="937975" y="1068779"/>
                  <a:pt x="961901" y="1092704"/>
                  <a:pt x="961901" y="1122218"/>
                </a:cubicBezTo>
                <a:cubicBezTo>
                  <a:pt x="961901" y="1151731"/>
                  <a:pt x="937975" y="1175657"/>
                  <a:pt x="908462" y="1175657"/>
                </a:cubicBezTo>
                <a:cubicBezTo>
                  <a:pt x="878948" y="1175657"/>
                  <a:pt x="855023" y="1151731"/>
                  <a:pt x="855023" y="1122218"/>
                </a:cubicBezTo>
                <a:cubicBezTo>
                  <a:pt x="855023" y="1092704"/>
                  <a:pt x="878948" y="1068779"/>
                  <a:pt x="908462" y="1068779"/>
                </a:cubicBezTo>
                <a:moveTo>
                  <a:pt x="1122218" y="1068779"/>
                </a:moveTo>
                <a:cubicBezTo>
                  <a:pt x="1151731" y="1068779"/>
                  <a:pt x="1175657" y="1092704"/>
                  <a:pt x="1175657" y="1122218"/>
                </a:cubicBezTo>
                <a:cubicBezTo>
                  <a:pt x="1175657" y="1151731"/>
                  <a:pt x="1151731" y="1175657"/>
                  <a:pt x="1122218" y="1175657"/>
                </a:cubicBezTo>
                <a:cubicBezTo>
                  <a:pt x="1092704" y="1175657"/>
                  <a:pt x="1068779" y="1151731"/>
                  <a:pt x="1068779" y="1122218"/>
                </a:cubicBezTo>
                <a:cubicBezTo>
                  <a:pt x="1068779" y="1092704"/>
                  <a:pt x="1092704" y="1068779"/>
                  <a:pt x="1122218" y="1068779"/>
                </a:cubicBezTo>
                <a:moveTo>
                  <a:pt x="1335974" y="1068779"/>
                </a:moveTo>
                <a:cubicBezTo>
                  <a:pt x="1365487" y="1068779"/>
                  <a:pt x="1389413" y="1092704"/>
                  <a:pt x="1389413" y="1122218"/>
                </a:cubicBezTo>
                <a:cubicBezTo>
                  <a:pt x="1389413" y="1151731"/>
                  <a:pt x="1365487" y="1175657"/>
                  <a:pt x="1335974" y="1175657"/>
                </a:cubicBezTo>
                <a:cubicBezTo>
                  <a:pt x="1306460" y="1175657"/>
                  <a:pt x="1282535" y="1151731"/>
                  <a:pt x="1282535" y="1122218"/>
                </a:cubicBezTo>
                <a:cubicBezTo>
                  <a:pt x="1282535" y="1092704"/>
                  <a:pt x="1306460" y="1068779"/>
                  <a:pt x="1335974" y="1068779"/>
                </a:cubicBezTo>
                <a:moveTo>
                  <a:pt x="1549729" y="1068779"/>
                </a:moveTo>
                <a:cubicBezTo>
                  <a:pt x="1579243" y="1068779"/>
                  <a:pt x="1603168" y="1092704"/>
                  <a:pt x="1603168" y="1122218"/>
                </a:cubicBezTo>
                <a:cubicBezTo>
                  <a:pt x="1603168" y="1151731"/>
                  <a:pt x="1579243" y="1175657"/>
                  <a:pt x="1549729" y="1175657"/>
                </a:cubicBezTo>
                <a:cubicBezTo>
                  <a:pt x="1520216" y="1175657"/>
                  <a:pt x="1496290" y="1151731"/>
                  <a:pt x="1496290" y="1122218"/>
                </a:cubicBezTo>
                <a:cubicBezTo>
                  <a:pt x="1496290" y="1092704"/>
                  <a:pt x="1520216" y="1068779"/>
                  <a:pt x="1549729" y="1068779"/>
                </a:cubicBezTo>
                <a:moveTo>
                  <a:pt x="1763485" y="1068779"/>
                </a:moveTo>
                <a:cubicBezTo>
                  <a:pt x="1792999" y="1068779"/>
                  <a:pt x="1816924" y="1092704"/>
                  <a:pt x="1816924" y="1122218"/>
                </a:cubicBezTo>
                <a:cubicBezTo>
                  <a:pt x="1816924" y="1151731"/>
                  <a:pt x="1792999" y="1175657"/>
                  <a:pt x="1763485" y="1175657"/>
                </a:cubicBezTo>
                <a:cubicBezTo>
                  <a:pt x="1733972" y="1175657"/>
                  <a:pt x="1710046" y="1151731"/>
                  <a:pt x="1710046" y="1122218"/>
                </a:cubicBezTo>
                <a:cubicBezTo>
                  <a:pt x="1710046" y="1092704"/>
                  <a:pt x="1733972" y="1068779"/>
                  <a:pt x="1763485" y="1068779"/>
                </a:cubicBezTo>
                <a:moveTo>
                  <a:pt x="1977241" y="1068779"/>
                </a:moveTo>
                <a:cubicBezTo>
                  <a:pt x="2006755" y="1068779"/>
                  <a:pt x="2030680" y="1092704"/>
                  <a:pt x="2030680" y="1122218"/>
                </a:cubicBezTo>
                <a:cubicBezTo>
                  <a:pt x="2030680" y="1151731"/>
                  <a:pt x="2006755" y="1175657"/>
                  <a:pt x="1977241" y="1175657"/>
                </a:cubicBezTo>
                <a:cubicBezTo>
                  <a:pt x="1947728" y="1175657"/>
                  <a:pt x="1923802" y="1151731"/>
                  <a:pt x="1923802" y="1122218"/>
                </a:cubicBezTo>
                <a:cubicBezTo>
                  <a:pt x="1923802" y="1092704"/>
                  <a:pt x="1947728" y="1068779"/>
                  <a:pt x="1977241" y="1068779"/>
                </a:cubicBezTo>
                <a:moveTo>
                  <a:pt x="53438" y="855023"/>
                </a:moveTo>
                <a:cubicBezTo>
                  <a:pt x="82952" y="855023"/>
                  <a:pt x="106877" y="878948"/>
                  <a:pt x="106877" y="908462"/>
                </a:cubicBezTo>
                <a:cubicBezTo>
                  <a:pt x="106877" y="937975"/>
                  <a:pt x="82952" y="961901"/>
                  <a:pt x="53438" y="961901"/>
                </a:cubicBezTo>
                <a:cubicBezTo>
                  <a:pt x="23925" y="961901"/>
                  <a:pt x="0" y="937975"/>
                  <a:pt x="0" y="908462"/>
                </a:cubicBezTo>
                <a:cubicBezTo>
                  <a:pt x="0" y="878948"/>
                  <a:pt x="23925" y="855023"/>
                  <a:pt x="53438" y="855023"/>
                </a:cubicBezTo>
                <a:moveTo>
                  <a:pt x="267194" y="855023"/>
                </a:moveTo>
                <a:cubicBezTo>
                  <a:pt x="296708" y="855023"/>
                  <a:pt x="320633" y="878948"/>
                  <a:pt x="320633" y="908462"/>
                </a:cubicBezTo>
                <a:cubicBezTo>
                  <a:pt x="320633" y="937975"/>
                  <a:pt x="296708" y="961901"/>
                  <a:pt x="267194" y="961901"/>
                </a:cubicBezTo>
                <a:cubicBezTo>
                  <a:pt x="237681" y="961901"/>
                  <a:pt x="213755" y="937975"/>
                  <a:pt x="213755" y="908462"/>
                </a:cubicBezTo>
                <a:cubicBezTo>
                  <a:pt x="213755" y="878948"/>
                  <a:pt x="237681" y="855023"/>
                  <a:pt x="267194" y="855023"/>
                </a:cubicBezTo>
                <a:moveTo>
                  <a:pt x="480950" y="855023"/>
                </a:moveTo>
                <a:cubicBezTo>
                  <a:pt x="510464" y="855023"/>
                  <a:pt x="534389" y="878948"/>
                  <a:pt x="534389" y="908462"/>
                </a:cubicBezTo>
                <a:cubicBezTo>
                  <a:pt x="534389" y="937975"/>
                  <a:pt x="510464" y="961901"/>
                  <a:pt x="480950" y="961901"/>
                </a:cubicBezTo>
                <a:cubicBezTo>
                  <a:pt x="451437" y="961901"/>
                  <a:pt x="427511" y="937975"/>
                  <a:pt x="427511" y="908462"/>
                </a:cubicBezTo>
                <a:cubicBezTo>
                  <a:pt x="427511" y="878948"/>
                  <a:pt x="451437" y="855023"/>
                  <a:pt x="480950" y="855023"/>
                </a:cubicBezTo>
                <a:moveTo>
                  <a:pt x="694706" y="855023"/>
                </a:moveTo>
                <a:cubicBezTo>
                  <a:pt x="724220" y="855023"/>
                  <a:pt x="748145" y="878948"/>
                  <a:pt x="748145" y="908462"/>
                </a:cubicBezTo>
                <a:cubicBezTo>
                  <a:pt x="748145" y="937975"/>
                  <a:pt x="724220" y="961901"/>
                  <a:pt x="694706" y="961901"/>
                </a:cubicBezTo>
                <a:cubicBezTo>
                  <a:pt x="665192" y="961901"/>
                  <a:pt x="641267" y="937975"/>
                  <a:pt x="641267" y="908462"/>
                </a:cubicBezTo>
                <a:cubicBezTo>
                  <a:pt x="641267" y="878948"/>
                  <a:pt x="665192" y="855023"/>
                  <a:pt x="694706" y="855023"/>
                </a:cubicBezTo>
                <a:moveTo>
                  <a:pt x="908462" y="855023"/>
                </a:moveTo>
                <a:cubicBezTo>
                  <a:pt x="937975" y="855023"/>
                  <a:pt x="961901" y="878948"/>
                  <a:pt x="961901" y="908462"/>
                </a:cubicBezTo>
                <a:cubicBezTo>
                  <a:pt x="961901" y="937975"/>
                  <a:pt x="937975" y="961901"/>
                  <a:pt x="908462" y="961901"/>
                </a:cubicBezTo>
                <a:cubicBezTo>
                  <a:pt x="878948" y="961901"/>
                  <a:pt x="855023" y="937975"/>
                  <a:pt x="855023" y="908462"/>
                </a:cubicBezTo>
                <a:cubicBezTo>
                  <a:pt x="855023" y="878948"/>
                  <a:pt x="878948" y="855023"/>
                  <a:pt x="908462" y="855023"/>
                </a:cubicBezTo>
                <a:moveTo>
                  <a:pt x="1122218" y="855023"/>
                </a:moveTo>
                <a:cubicBezTo>
                  <a:pt x="1151731" y="855023"/>
                  <a:pt x="1175657" y="878948"/>
                  <a:pt x="1175657" y="908462"/>
                </a:cubicBezTo>
                <a:cubicBezTo>
                  <a:pt x="1175657" y="937975"/>
                  <a:pt x="1151731" y="961901"/>
                  <a:pt x="1122218" y="961901"/>
                </a:cubicBezTo>
                <a:cubicBezTo>
                  <a:pt x="1092704" y="961901"/>
                  <a:pt x="1068779" y="937975"/>
                  <a:pt x="1068779" y="908462"/>
                </a:cubicBezTo>
                <a:cubicBezTo>
                  <a:pt x="1068779" y="878948"/>
                  <a:pt x="1092704" y="855023"/>
                  <a:pt x="1122218" y="855023"/>
                </a:cubicBezTo>
                <a:moveTo>
                  <a:pt x="1335974" y="855023"/>
                </a:moveTo>
                <a:cubicBezTo>
                  <a:pt x="1365487" y="855023"/>
                  <a:pt x="1389413" y="878948"/>
                  <a:pt x="1389413" y="908462"/>
                </a:cubicBezTo>
                <a:cubicBezTo>
                  <a:pt x="1389413" y="937975"/>
                  <a:pt x="1365487" y="961901"/>
                  <a:pt x="1335974" y="961901"/>
                </a:cubicBezTo>
                <a:cubicBezTo>
                  <a:pt x="1306460" y="961901"/>
                  <a:pt x="1282535" y="937975"/>
                  <a:pt x="1282535" y="908462"/>
                </a:cubicBezTo>
                <a:cubicBezTo>
                  <a:pt x="1282535" y="878948"/>
                  <a:pt x="1306460" y="855023"/>
                  <a:pt x="1335974" y="855023"/>
                </a:cubicBezTo>
                <a:moveTo>
                  <a:pt x="1549729" y="855023"/>
                </a:moveTo>
                <a:cubicBezTo>
                  <a:pt x="1579243" y="855023"/>
                  <a:pt x="1603168" y="878948"/>
                  <a:pt x="1603168" y="908462"/>
                </a:cubicBezTo>
                <a:cubicBezTo>
                  <a:pt x="1603168" y="937975"/>
                  <a:pt x="1579243" y="961901"/>
                  <a:pt x="1549729" y="961901"/>
                </a:cubicBezTo>
                <a:cubicBezTo>
                  <a:pt x="1520216" y="961901"/>
                  <a:pt x="1496290" y="937975"/>
                  <a:pt x="1496290" y="908462"/>
                </a:cubicBezTo>
                <a:cubicBezTo>
                  <a:pt x="1496290" y="878948"/>
                  <a:pt x="1520216" y="855023"/>
                  <a:pt x="1549729" y="855023"/>
                </a:cubicBezTo>
                <a:moveTo>
                  <a:pt x="1763485" y="855023"/>
                </a:moveTo>
                <a:cubicBezTo>
                  <a:pt x="1792999" y="855023"/>
                  <a:pt x="1816924" y="878948"/>
                  <a:pt x="1816924" y="908462"/>
                </a:cubicBezTo>
                <a:cubicBezTo>
                  <a:pt x="1816924" y="937975"/>
                  <a:pt x="1792999" y="961901"/>
                  <a:pt x="1763485" y="961901"/>
                </a:cubicBezTo>
                <a:cubicBezTo>
                  <a:pt x="1733972" y="961901"/>
                  <a:pt x="1710046" y="937975"/>
                  <a:pt x="1710046" y="908462"/>
                </a:cubicBezTo>
                <a:cubicBezTo>
                  <a:pt x="1710046" y="878948"/>
                  <a:pt x="1733972" y="855023"/>
                  <a:pt x="1763485" y="855023"/>
                </a:cubicBezTo>
                <a:moveTo>
                  <a:pt x="1977241" y="855023"/>
                </a:moveTo>
                <a:cubicBezTo>
                  <a:pt x="2006755" y="855023"/>
                  <a:pt x="2030680" y="878948"/>
                  <a:pt x="2030680" y="908462"/>
                </a:cubicBezTo>
                <a:cubicBezTo>
                  <a:pt x="2030680" y="937975"/>
                  <a:pt x="2006755" y="961901"/>
                  <a:pt x="1977241" y="961901"/>
                </a:cubicBezTo>
                <a:cubicBezTo>
                  <a:pt x="1947728" y="961901"/>
                  <a:pt x="1923802" y="937975"/>
                  <a:pt x="1923802" y="908462"/>
                </a:cubicBezTo>
                <a:cubicBezTo>
                  <a:pt x="1923802" y="878948"/>
                  <a:pt x="1947728" y="855023"/>
                  <a:pt x="1977241" y="855023"/>
                </a:cubicBezTo>
                <a:moveTo>
                  <a:pt x="53438" y="641267"/>
                </a:moveTo>
                <a:cubicBezTo>
                  <a:pt x="82952" y="641267"/>
                  <a:pt x="106877" y="665192"/>
                  <a:pt x="106877" y="694706"/>
                </a:cubicBezTo>
                <a:cubicBezTo>
                  <a:pt x="106877" y="724220"/>
                  <a:pt x="82952" y="748145"/>
                  <a:pt x="53438" y="748145"/>
                </a:cubicBezTo>
                <a:cubicBezTo>
                  <a:pt x="23925" y="748145"/>
                  <a:pt x="0" y="724220"/>
                  <a:pt x="0" y="694706"/>
                </a:cubicBezTo>
                <a:cubicBezTo>
                  <a:pt x="0" y="665192"/>
                  <a:pt x="23925" y="641267"/>
                  <a:pt x="53438" y="641267"/>
                </a:cubicBezTo>
                <a:moveTo>
                  <a:pt x="267194" y="641267"/>
                </a:moveTo>
                <a:cubicBezTo>
                  <a:pt x="296708" y="641267"/>
                  <a:pt x="320633" y="665192"/>
                  <a:pt x="320633" y="694706"/>
                </a:cubicBezTo>
                <a:cubicBezTo>
                  <a:pt x="320633" y="724220"/>
                  <a:pt x="296708" y="748145"/>
                  <a:pt x="267194" y="748145"/>
                </a:cubicBezTo>
                <a:cubicBezTo>
                  <a:pt x="237681" y="748145"/>
                  <a:pt x="213755" y="724220"/>
                  <a:pt x="213755" y="694706"/>
                </a:cubicBezTo>
                <a:cubicBezTo>
                  <a:pt x="213755" y="665192"/>
                  <a:pt x="237681" y="641267"/>
                  <a:pt x="267194" y="641267"/>
                </a:cubicBezTo>
                <a:moveTo>
                  <a:pt x="480950" y="641267"/>
                </a:moveTo>
                <a:cubicBezTo>
                  <a:pt x="510464" y="641267"/>
                  <a:pt x="534389" y="665192"/>
                  <a:pt x="534389" y="694706"/>
                </a:cubicBezTo>
                <a:cubicBezTo>
                  <a:pt x="534389" y="724220"/>
                  <a:pt x="510464" y="748145"/>
                  <a:pt x="480950" y="748145"/>
                </a:cubicBezTo>
                <a:cubicBezTo>
                  <a:pt x="451437" y="748145"/>
                  <a:pt x="427511" y="724220"/>
                  <a:pt x="427511" y="694706"/>
                </a:cubicBezTo>
                <a:cubicBezTo>
                  <a:pt x="427511" y="665192"/>
                  <a:pt x="451437" y="641267"/>
                  <a:pt x="480950" y="641267"/>
                </a:cubicBezTo>
                <a:moveTo>
                  <a:pt x="694706" y="641267"/>
                </a:moveTo>
                <a:cubicBezTo>
                  <a:pt x="724220" y="641267"/>
                  <a:pt x="748145" y="665192"/>
                  <a:pt x="748145" y="694706"/>
                </a:cubicBezTo>
                <a:cubicBezTo>
                  <a:pt x="748145" y="724220"/>
                  <a:pt x="724220" y="748145"/>
                  <a:pt x="694706" y="748145"/>
                </a:cubicBezTo>
                <a:cubicBezTo>
                  <a:pt x="665192" y="748145"/>
                  <a:pt x="641267" y="724220"/>
                  <a:pt x="641267" y="694706"/>
                </a:cubicBezTo>
                <a:cubicBezTo>
                  <a:pt x="641267" y="665192"/>
                  <a:pt x="665192" y="641267"/>
                  <a:pt x="694706" y="641267"/>
                </a:cubicBezTo>
                <a:moveTo>
                  <a:pt x="908462" y="641267"/>
                </a:moveTo>
                <a:cubicBezTo>
                  <a:pt x="937975" y="641267"/>
                  <a:pt x="961901" y="665192"/>
                  <a:pt x="961901" y="694706"/>
                </a:cubicBezTo>
                <a:cubicBezTo>
                  <a:pt x="961901" y="724220"/>
                  <a:pt x="937975" y="748145"/>
                  <a:pt x="908462" y="748145"/>
                </a:cubicBezTo>
                <a:cubicBezTo>
                  <a:pt x="878948" y="748145"/>
                  <a:pt x="855023" y="724220"/>
                  <a:pt x="855023" y="694706"/>
                </a:cubicBezTo>
                <a:cubicBezTo>
                  <a:pt x="855023" y="665192"/>
                  <a:pt x="878948" y="641267"/>
                  <a:pt x="908462" y="641267"/>
                </a:cubicBezTo>
                <a:moveTo>
                  <a:pt x="1122218" y="641267"/>
                </a:moveTo>
                <a:cubicBezTo>
                  <a:pt x="1151731" y="641267"/>
                  <a:pt x="1175657" y="665192"/>
                  <a:pt x="1175657" y="694706"/>
                </a:cubicBezTo>
                <a:cubicBezTo>
                  <a:pt x="1175657" y="724220"/>
                  <a:pt x="1151731" y="748145"/>
                  <a:pt x="1122218" y="748145"/>
                </a:cubicBezTo>
                <a:cubicBezTo>
                  <a:pt x="1092704" y="748145"/>
                  <a:pt x="1068779" y="724220"/>
                  <a:pt x="1068779" y="694706"/>
                </a:cubicBezTo>
                <a:cubicBezTo>
                  <a:pt x="1068779" y="665192"/>
                  <a:pt x="1092704" y="641267"/>
                  <a:pt x="1122218" y="641267"/>
                </a:cubicBezTo>
                <a:moveTo>
                  <a:pt x="1335974" y="641267"/>
                </a:moveTo>
                <a:cubicBezTo>
                  <a:pt x="1365487" y="641267"/>
                  <a:pt x="1389413" y="665192"/>
                  <a:pt x="1389413" y="694706"/>
                </a:cubicBezTo>
                <a:cubicBezTo>
                  <a:pt x="1389413" y="724220"/>
                  <a:pt x="1365487" y="748145"/>
                  <a:pt x="1335974" y="748145"/>
                </a:cubicBezTo>
                <a:cubicBezTo>
                  <a:pt x="1306460" y="748145"/>
                  <a:pt x="1282535" y="724220"/>
                  <a:pt x="1282535" y="694706"/>
                </a:cubicBezTo>
                <a:cubicBezTo>
                  <a:pt x="1282535" y="665192"/>
                  <a:pt x="1306460" y="641267"/>
                  <a:pt x="1335974" y="641267"/>
                </a:cubicBezTo>
                <a:moveTo>
                  <a:pt x="1549729" y="641267"/>
                </a:moveTo>
                <a:cubicBezTo>
                  <a:pt x="1579243" y="641267"/>
                  <a:pt x="1603168" y="665192"/>
                  <a:pt x="1603168" y="694706"/>
                </a:cubicBezTo>
                <a:cubicBezTo>
                  <a:pt x="1603168" y="724220"/>
                  <a:pt x="1579243" y="748145"/>
                  <a:pt x="1549729" y="748145"/>
                </a:cubicBezTo>
                <a:cubicBezTo>
                  <a:pt x="1520216" y="748145"/>
                  <a:pt x="1496290" y="724220"/>
                  <a:pt x="1496290" y="694706"/>
                </a:cubicBezTo>
                <a:cubicBezTo>
                  <a:pt x="1496290" y="665192"/>
                  <a:pt x="1520216" y="641267"/>
                  <a:pt x="1549729" y="641267"/>
                </a:cubicBezTo>
                <a:moveTo>
                  <a:pt x="1763485" y="641267"/>
                </a:moveTo>
                <a:cubicBezTo>
                  <a:pt x="1792999" y="641267"/>
                  <a:pt x="1816924" y="665192"/>
                  <a:pt x="1816924" y="694706"/>
                </a:cubicBezTo>
                <a:cubicBezTo>
                  <a:pt x="1816924" y="724220"/>
                  <a:pt x="1792999" y="748145"/>
                  <a:pt x="1763485" y="748145"/>
                </a:cubicBezTo>
                <a:cubicBezTo>
                  <a:pt x="1733972" y="748145"/>
                  <a:pt x="1710046" y="724220"/>
                  <a:pt x="1710046" y="694706"/>
                </a:cubicBezTo>
                <a:cubicBezTo>
                  <a:pt x="1710046" y="665192"/>
                  <a:pt x="1733972" y="641267"/>
                  <a:pt x="1763485" y="641267"/>
                </a:cubicBezTo>
                <a:moveTo>
                  <a:pt x="1977241" y="641267"/>
                </a:moveTo>
                <a:cubicBezTo>
                  <a:pt x="2006755" y="641267"/>
                  <a:pt x="2030680" y="665192"/>
                  <a:pt x="2030680" y="694706"/>
                </a:cubicBezTo>
                <a:cubicBezTo>
                  <a:pt x="2030680" y="724220"/>
                  <a:pt x="2006755" y="748145"/>
                  <a:pt x="1977241" y="748145"/>
                </a:cubicBezTo>
                <a:cubicBezTo>
                  <a:pt x="1947728" y="748145"/>
                  <a:pt x="1923802" y="724220"/>
                  <a:pt x="1923802" y="694706"/>
                </a:cubicBezTo>
                <a:cubicBezTo>
                  <a:pt x="1923802" y="665192"/>
                  <a:pt x="1947728" y="641267"/>
                  <a:pt x="1977241" y="641267"/>
                </a:cubicBezTo>
                <a:moveTo>
                  <a:pt x="53438" y="427511"/>
                </a:moveTo>
                <a:cubicBezTo>
                  <a:pt x="82952" y="427511"/>
                  <a:pt x="106877" y="451437"/>
                  <a:pt x="106877" y="480950"/>
                </a:cubicBezTo>
                <a:cubicBezTo>
                  <a:pt x="106877" y="510464"/>
                  <a:pt x="82952" y="534389"/>
                  <a:pt x="53438" y="534389"/>
                </a:cubicBezTo>
                <a:cubicBezTo>
                  <a:pt x="23925" y="534389"/>
                  <a:pt x="0" y="510464"/>
                  <a:pt x="0" y="480950"/>
                </a:cubicBezTo>
                <a:cubicBezTo>
                  <a:pt x="0" y="451437"/>
                  <a:pt x="23925" y="427511"/>
                  <a:pt x="53438" y="427511"/>
                </a:cubicBezTo>
                <a:moveTo>
                  <a:pt x="267194" y="427511"/>
                </a:moveTo>
                <a:cubicBezTo>
                  <a:pt x="296708" y="427511"/>
                  <a:pt x="320633" y="451437"/>
                  <a:pt x="320633" y="480950"/>
                </a:cubicBezTo>
                <a:cubicBezTo>
                  <a:pt x="320633" y="510464"/>
                  <a:pt x="296708" y="534389"/>
                  <a:pt x="267194" y="534389"/>
                </a:cubicBezTo>
                <a:cubicBezTo>
                  <a:pt x="237681" y="534389"/>
                  <a:pt x="213755" y="510464"/>
                  <a:pt x="213755" y="480950"/>
                </a:cubicBezTo>
                <a:cubicBezTo>
                  <a:pt x="213755" y="451437"/>
                  <a:pt x="237681" y="427511"/>
                  <a:pt x="267194" y="427511"/>
                </a:cubicBezTo>
                <a:moveTo>
                  <a:pt x="480950" y="427511"/>
                </a:moveTo>
                <a:cubicBezTo>
                  <a:pt x="510464" y="427511"/>
                  <a:pt x="534389" y="451437"/>
                  <a:pt x="534389" y="480950"/>
                </a:cubicBezTo>
                <a:cubicBezTo>
                  <a:pt x="534389" y="510464"/>
                  <a:pt x="510464" y="534389"/>
                  <a:pt x="480950" y="534389"/>
                </a:cubicBezTo>
                <a:cubicBezTo>
                  <a:pt x="451437" y="534389"/>
                  <a:pt x="427511" y="510464"/>
                  <a:pt x="427511" y="480950"/>
                </a:cubicBezTo>
                <a:cubicBezTo>
                  <a:pt x="427511" y="451437"/>
                  <a:pt x="451437" y="427511"/>
                  <a:pt x="480950" y="427511"/>
                </a:cubicBezTo>
                <a:moveTo>
                  <a:pt x="694706" y="427511"/>
                </a:moveTo>
                <a:cubicBezTo>
                  <a:pt x="724220" y="427511"/>
                  <a:pt x="748145" y="451437"/>
                  <a:pt x="748145" y="480950"/>
                </a:cubicBezTo>
                <a:cubicBezTo>
                  <a:pt x="748145" y="510464"/>
                  <a:pt x="724220" y="534389"/>
                  <a:pt x="694706" y="534389"/>
                </a:cubicBezTo>
                <a:cubicBezTo>
                  <a:pt x="665192" y="534389"/>
                  <a:pt x="641267" y="510464"/>
                  <a:pt x="641267" y="480950"/>
                </a:cubicBezTo>
                <a:cubicBezTo>
                  <a:pt x="641267" y="451437"/>
                  <a:pt x="665192" y="427511"/>
                  <a:pt x="694706" y="427511"/>
                </a:cubicBezTo>
                <a:moveTo>
                  <a:pt x="908462" y="427511"/>
                </a:moveTo>
                <a:cubicBezTo>
                  <a:pt x="937975" y="427511"/>
                  <a:pt x="961901" y="451437"/>
                  <a:pt x="961901" y="480950"/>
                </a:cubicBezTo>
                <a:cubicBezTo>
                  <a:pt x="961901" y="510464"/>
                  <a:pt x="937975" y="534389"/>
                  <a:pt x="908462" y="534389"/>
                </a:cubicBezTo>
                <a:cubicBezTo>
                  <a:pt x="878948" y="534389"/>
                  <a:pt x="855023" y="510464"/>
                  <a:pt x="855023" y="480950"/>
                </a:cubicBezTo>
                <a:cubicBezTo>
                  <a:pt x="855023" y="451437"/>
                  <a:pt x="878948" y="427511"/>
                  <a:pt x="908462" y="427511"/>
                </a:cubicBezTo>
                <a:moveTo>
                  <a:pt x="1122218" y="427511"/>
                </a:moveTo>
                <a:cubicBezTo>
                  <a:pt x="1151731" y="427511"/>
                  <a:pt x="1175657" y="451437"/>
                  <a:pt x="1175657" y="480950"/>
                </a:cubicBezTo>
                <a:cubicBezTo>
                  <a:pt x="1175657" y="510464"/>
                  <a:pt x="1151731" y="534389"/>
                  <a:pt x="1122218" y="534389"/>
                </a:cubicBezTo>
                <a:cubicBezTo>
                  <a:pt x="1092704" y="534389"/>
                  <a:pt x="1068779" y="510464"/>
                  <a:pt x="1068779" y="480950"/>
                </a:cubicBezTo>
                <a:cubicBezTo>
                  <a:pt x="1068779" y="451437"/>
                  <a:pt x="1092704" y="427511"/>
                  <a:pt x="1122218" y="427511"/>
                </a:cubicBezTo>
                <a:moveTo>
                  <a:pt x="1335974" y="427511"/>
                </a:moveTo>
                <a:cubicBezTo>
                  <a:pt x="1365487" y="427511"/>
                  <a:pt x="1389413" y="451437"/>
                  <a:pt x="1389413" y="480950"/>
                </a:cubicBezTo>
                <a:cubicBezTo>
                  <a:pt x="1389413" y="510464"/>
                  <a:pt x="1365487" y="534389"/>
                  <a:pt x="1335974" y="534389"/>
                </a:cubicBezTo>
                <a:cubicBezTo>
                  <a:pt x="1306460" y="534389"/>
                  <a:pt x="1282535" y="510464"/>
                  <a:pt x="1282535" y="480950"/>
                </a:cubicBezTo>
                <a:cubicBezTo>
                  <a:pt x="1282535" y="451437"/>
                  <a:pt x="1306460" y="427511"/>
                  <a:pt x="1335974" y="427511"/>
                </a:cubicBezTo>
                <a:moveTo>
                  <a:pt x="1549729" y="427511"/>
                </a:moveTo>
                <a:cubicBezTo>
                  <a:pt x="1579243" y="427511"/>
                  <a:pt x="1603168" y="451437"/>
                  <a:pt x="1603168" y="480950"/>
                </a:cubicBezTo>
                <a:cubicBezTo>
                  <a:pt x="1603168" y="510464"/>
                  <a:pt x="1579243" y="534389"/>
                  <a:pt x="1549729" y="534389"/>
                </a:cubicBezTo>
                <a:cubicBezTo>
                  <a:pt x="1520216" y="534389"/>
                  <a:pt x="1496290" y="510464"/>
                  <a:pt x="1496290" y="480950"/>
                </a:cubicBezTo>
                <a:cubicBezTo>
                  <a:pt x="1496290" y="451437"/>
                  <a:pt x="1520216" y="427511"/>
                  <a:pt x="1549729" y="427511"/>
                </a:cubicBezTo>
                <a:moveTo>
                  <a:pt x="1763485" y="427511"/>
                </a:moveTo>
                <a:cubicBezTo>
                  <a:pt x="1792999" y="427511"/>
                  <a:pt x="1816924" y="451437"/>
                  <a:pt x="1816924" y="480950"/>
                </a:cubicBezTo>
                <a:cubicBezTo>
                  <a:pt x="1816924" y="510464"/>
                  <a:pt x="1792999" y="534389"/>
                  <a:pt x="1763485" y="534389"/>
                </a:cubicBezTo>
                <a:cubicBezTo>
                  <a:pt x="1733972" y="534389"/>
                  <a:pt x="1710046" y="510464"/>
                  <a:pt x="1710046" y="480950"/>
                </a:cubicBezTo>
                <a:cubicBezTo>
                  <a:pt x="1710046" y="451437"/>
                  <a:pt x="1733972" y="427511"/>
                  <a:pt x="1763485" y="427511"/>
                </a:cubicBezTo>
                <a:moveTo>
                  <a:pt x="1977241" y="427511"/>
                </a:moveTo>
                <a:cubicBezTo>
                  <a:pt x="2006755" y="427511"/>
                  <a:pt x="2030680" y="451437"/>
                  <a:pt x="2030680" y="480950"/>
                </a:cubicBezTo>
                <a:cubicBezTo>
                  <a:pt x="2030680" y="510464"/>
                  <a:pt x="2006755" y="534389"/>
                  <a:pt x="1977241" y="534389"/>
                </a:cubicBezTo>
                <a:cubicBezTo>
                  <a:pt x="1947728" y="534389"/>
                  <a:pt x="1923802" y="510464"/>
                  <a:pt x="1923802" y="480950"/>
                </a:cubicBezTo>
                <a:cubicBezTo>
                  <a:pt x="1923802" y="451437"/>
                  <a:pt x="1947728" y="427511"/>
                  <a:pt x="1977241" y="427511"/>
                </a:cubicBezTo>
                <a:moveTo>
                  <a:pt x="53438" y="213755"/>
                </a:moveTo>
                <a:cubicBezTo>
                  <a:pt x="82952" y="213755"/>
                  <a:pt x="106877" y="237681"/>
                  <a:pt x="106877" y="267194"/>
                </a:cubicBezTo>
                <a:cubicBezTo>
                  <a:pt x="106877" y="296708"/>
                  <a:pt x="82952" y="320633"/>
                  <a:pt x="53438" y="320633"/>
                </a:cubicBezTo>
                <a:cubicBezTo>
                  <a:pt x="23925" y="320633"/>
                  <a:pt x="0" y="296708"/>
                  <a:pt x="0" y="267194"/>
                </a:cubicBezTo>
                <a:cubicBezTo>
                  <a:pt x="0" y="237681"/>
                  <a:pt x="23925" y="213755"/>
                  <a:pt x="53438" y="213755"/>
                </a:cubicBezTo>
                <a:moveTo>
                  <a:pt x="267194" y="213755"/>
                </a:moveTo>
                <a:cubicBezTo>
                  <a:pt x="296708" y="213755"/>
                  <a:pt x="320633" y="237681"/>
                  <a:pt x="320633" y="267194"/>
                </a:cubicBezTo>
                <a:cubicBezTo>
                  <a:pt x="320633" y="296708"/>
                  <a:pt x="296708" y="320633"/>
                  <a:pt x="267194" y="320633"/>
                </a:cubicBezTo>
                <a:cubicBezTo>
                  <a:pt x="237681" y="320633"/>
                  <a:pt x="213755" y="296708"/>
                  <a:pt x="213755" y="267194"/>
                </a:cubicBezTo>
                <a:cubicBezTo>
                  <a:pt x="213755" y="237681"/>
                  <a:pt x="237681" y="213755"/>
                  <a:pt x="267194" y="213755"/>
                </a:cubicBezTo>
                <a:moveTo>
                  <a:pt x="480950" y="213755"/>
                </a:moveTo>
                <a:cubicBezTo>
                  <a:pt x="510464" y="213755"/>
                  <a:pt x="534389" y="237681"/>
                  <a:pt x="534389" y="267194"/>
                </a:cubicBezTo>
                <a:cubicBezTo>
                  <a:pt x="534389" y="296708"/>
                  <a:pt x="510464" y="320633"/>
                  <a:pt x="480950" y="320633"/>
                </a:cubicBezTo>
                <a:cubicBezTo>
                  <a:pt x="451437" y="320633"/>
                  <a:pt x="427511" y="296708"/>
                  <a:pt x="427511" y="267194"/>
                </a:cubicBezTo>
                <a:cubicBezTo>
                  <a:pt x="427511" y="237681"/>
                  <a:pt x="451437" y="213755"/>
                  <a:pt x="480950" y="213755"/>
                </a:cubicBezTo>
                <a:moveTo>
                  <a:pt x="694706" y="213755"/>
                </a:moveTo>
                <a:cubicBezTo>
                  <a:pt x="724220" y="213755"/>
                  <a:pt x="748145" y="237681"/>
                  <a:pt x="748145" y="267194"/>
                </a:cubicBezTo>
                <a:cubicBezTo>
                  <a:pt x="748145" y="296708"/>
                  <a:pt x="724220" y="320633"/>
                  <a:pt x="694706" y="320633"/>
                </a:cubicBezTo>
                <a:cubicBezTo>
                  <a:pt x="665192" y="320633"/>
                  <a:pt x="641267" y="296708"/>
                  <a:pt x="641267" y="267194"/>
                </a:cubicBezTo>
                <a:cubicBezTo>
                  <a:pt x="641267" y="237681"/>
                  <a:pt x="665192" y="213755"/>
                  <a:pt x="694706" y="213755"/>
                </a:cubicBezTo>
                <a:moveTo>
                  <a:pt x="908462" y="213755"/>
                </a:moveTo>
                <a:cubicBezTo>
                  <a:pt x="937975" y="213755"/>
                  <a:pt x="961901" y="237681"/>
                  <a:pt x="961901" y="267194"/>
                </a:cubicBezTo>
                <a:cubicBezTo>
                  <a:pt x="961901" y="296708"/>
                  <a:pt x="937975" y="320633"/>
                  <a:pt x="908462" y="320633"/>
                </a:cubicBezTo>
                <a:cubicBezTo>
                  <a:pt x="878948" y="320633"/>
                  <a:pt x="855023" y="296708"/>
                  <a:pt x="855023" y="267194"/>
                </a:cubicBezTo>
                <a:cubicBezTo>
                  <a:pt x="855023" y="237681"/>
                  <a:pt x="878948" y="213755"/>
                  <a:pt x="908462" y="213755"/>
                </a:cubicBezTo>
                <a:moveTo>
                  <a:pt x="1122218" y="213755"/>
                </a:moveTo>
                <a:cubicBezTo>
                  <a:pt x="1151731" y="213755"/>
                  <a:pt x="1175657" y="237681"/>
                  <a:pt x="1175657" y="267194"/>
                </a:cubicBezTo>
                <a:cubicBezTo>
                  <a:pt x="1175657" y="296708"/>
                  <a:pt x="1151731" y="320633"/>
                  <a:pt x="1122218" y="320633"/>
                </a:cubicBezTo>
                <a:cubicBezTo>
                  <a:pt x="1092704" y="320633"/>
                  <a:pt x="1068779" y="296708"/>
                  <a:pt x="1068779" y="267194"/>
                </a:cubicBezTo>
                <a:cubicBezTo>
                  <a:pt x="1068779" y="237681"/>
                  <a:pt x="1092704" y="213755"/>
                  <a:pt x="1122218" y="213755"/>
                </a:cubicBezTo>
                <a:moveTo>
                  <a:pt x="1335974" y="213755"/>
                </a:moveTo>
                <a:cubicBezTo>
                  <a:pt x="1365487" y="213755"/>
                  <a:pt x="1389413" y="237681"/>
                  <a:pt x="1389413" y="267194"/>
                </a:cubicBezTo>
                <a:cubicBezTo>
                  <a:pt x="1389413" y="296708"/>
                  <a:pt x="1365487" y="320633"/>
                  <a:pt x="1335974" y="320633"/>
                </a:cubicBezTo>
                <a:cubicBezTo>
                  <a:pt x="1306460" y="320633"/>
                  <a:pt x="1282535" y="296708"/>
                  <a:pt x="1282535" y="267194"/>
                </a:cubicBezTo>
                <a:cubicBezTo>
                  <a:pt x="1282535" y="237681"/>
                  <a:pt x="1306460" y="213755"/>
                  <a:pt x="1335974" y="213755"/>
                </a:cubicBezTo>
                <a:moveTo>
                  <a:pt x="1549729" y="213755"/>
                </a:moveTo>
                <a:cubicBezTo>
                  <a:pt x="1579243" y="213755"/>
                  <a:pt x="1603168" y="237681"/>
                  <a:pt x="1603168" y="267194"/>
                </a:cubicBezTo>
                <a:cubicBezTo>
                  <a:pt x="1603168" y="296708"/>
                  <a:pt x="1579243" y="320633"/>
                  <a:pt x="1549729" y="320633"/>
                </a:cubicBezTo>
                <a:cubicBezTo>
                  <a:pt x="1520216" y="320633"/>
                  <a:pt x="1496290" y="296708"/>
                  <a:pt x="1496290" y="267194"/>
                </a:cubicBezTo>
                <a:cubicBezTo>
                  <a:pt x="1496290" y="237681"/>
                  <a:pt x="1520216" y="213755"/>
                  <a:pt x="1549729" y="213755"/>
                </a:cubicBezTo>
                <a:moveTo>
                  <a:pt x="1763485" y="213755"/>
                </a:moveTo>
                <a:cubicBezTo>
                  <a:pt x="1792999" y="213755"/>
                  <a:pt x="1816924" y="237681"/>
                  <a:pt x="1816924" y="267194"/>
                </a:cubicBezTo>
                <a:cubicBezTo>
                  <a:pt x="1816924" y="296708"/>
                  <a:pt x="1792999" y="320633"/>
                  <a:pt x="1763485" y="320633"/>
                </a:cubicBezTo>
                <a:cubicBezTo>
                  <a:pt x="1733972" y="320633"/>
                  <a:pt x="1710046" y="296708"/>
                  <a:pt x="1710046" y="267194"/>
                </a:cubicBezTo>
                <a:cubicBezTo>
                  <a:pt x="1710046" y="237681"/>
                  <a:pt x="1733972" y="213755"/>
                  <a:pt x="1763485" y="213755"/>
                </a:cubicBezTo>
                <a:moveTo>
                  <a:pt x="1977241" y="213755"/>
                </a:moveTo>
                <a:cubicBezTo>
                  <a:pt x="2006755" y="213755"/>
                  <a:pt x="2030680" y="237681"/>
                  <a:pt x="2030680" y="267194"/>
                </a:cubicBezTo>
                <a:cubicBezTo>
                  <a:pt x="2030680" y="296708"/>
                  <a:pt x="2006755" y="320633"/>
                  <a:pt x="1977241" y="320633"/>
                </a:cubicBezTo>
                <a:cubicBezTo>
                  <a:pt x="1947728" y="320633"/>
                  <a:pt x="1923802" y="296708"/>
                  <a:pt x="1923802" y="267194"/>
                </a:cubicBezTo>
                <a:cubicBezTo>
                  <a:pt x="1923802" y="237681"/>
                  <a:pt x="1947728" y="213755"/>
                  <a:pt x="1977241" y="213755"/>
                </a:cubicBezTo>
                <a:moveTo>
                  <a:pt x="53438" y="0"/>
                </a:moveTo>
                <a:cubicBezTo>
                  <a:pt x="82952" y="0"/>
                  <a:pt x="106877" y="23925"/>
                  <a:pt x="106877" y="53438"/>
                </a:cubicBezTo>
                <a:cubicBezTo>
                  <a:pt x="106877" y="82952"/>
                  <a:pt x="82952" y="106877"/>
                  <a:pt x="53438" y="106877"/>
                </a:cubicBezTo>
                <a:cubicBezTo>
                  <a:pt x="23925" y="106877"/>
                  <a:pt x="0" y="82952"/>
                  <a:pt x="0" y="53438"/>
                </a:cubicBezTo>
                <a:cubicBezTo>
                  <a:pt x="0" y="23925"/>
                  <a:pt x="23925" y="0"/>
                  <a:pt x="53438" y="0"/>
                </a:cubicBezTo>
                <a:moveTo>
                  <a:pt x="267194" y="0"/>
                </a:moveTo>
                <a:cubicBezTo>
                  <a:pt x="296708" y="0"/>
                  <a:pt x="320633" y="23925"/>
                  <a:pt x="320633" y="53438"/>
                </a:cubicBezTo>
                <a:cubicBezTo>
                  <a:pt x="320633" y="82952"/>
                  <a:pt x="296708" y="106877"/>
                  <a:pt x="267194" y="106877"/>
                </a:cubicBezTo>
                <a:cubicBezTo>
                  <a:pt x="237681" y="106877"/>
                  <a:pt x="213755" y="82952"/>
                  <a:pt x="213755" y="53438"/>
                </a:cubicBezTo>
                <a:cubicBezTo>
                  <a:pt x="213755" y="23925"/>
                  <a:pt x="237681" y="0"/>
                  <a:pt x="267194" y="0"/>
                </a:cubicBezTo>
                <a:moveTo>
                  <a:pt x="480950" y="0"/>
                </a:moveTo>
                <a:cubicBezTo>
                  <a:pt x="510464" y="0"/>
                  <a:pt x="534389" y="23925"/>
                  <a:pt x="534389" y="53438"/>
                </a:cubicBezTo>
                <a:cubicBezTo>
                  <a:pt x="534389" y="82952"/>
                  <a:pt x="510464" y="106877"/>
                  <a:pt x="480950" y="106877"/>
                </a:cubicBezTo>
                <a:cubicBezTo>
                  <a:pt x="451437" y="106877"/>
                  <a:pt x="427511" y="82952"/>
                  <a:pt x="427511" y="53438"/>
                </a:cubicBezTo>
                <a:cubicBezTo>
                  <a:pt x="427511" y="23925"/>
                  <a:pt x="451437" y="0"/>
                  <a:pt x="480950" y="0"/>
                </a:cubicBezTo>
                <a:moveTo>
                  <a:pt x="694706" y="0"/>
                </a:moveTo>
                <a:cubicBezTo>
                  <a:pt x="724220" y="0"/>
                  <a:pt x="748145" y="23925"/>
                  <a:pt x="748145" y="53438"/>
                </a:cubicBezTo>
                <a:cubicBezTo>
                  <a:pt x="748145" y="82952"/>
                  <a:pt x="724220" y="106877"/>
                  <a:pt x="694706" y="106877"/>
                </a:cubicBezTo>
                <a:cubicBezTo>
                  <a:pt x="665192" y="106877"/>
                  <a:pt x="641267" y="82952"/>
                  <a:pt x="641267" y="53438"/>
                </a:cubicBezTo>
                <a:cubicBezTo>
                  <a:pt x="641267" y="23925"/>
                  <a:pt x="665192" y="0"/>
                  <a:pt x="694706" y="0"/>
                </a:cubicBezTo>
                <a:moveTo>
                  <a:pt x="908462" y="0"/>
                </a:moveTo>
                <a:cubicBezTo>
                  <a:pt x="937975" y="0"/>
                  <a:pt x="961901" y="23925"/>
                  <a:pt x="961901" y="53438"/>
                </a:cubicBezTo>
                <a:cubicBezTo>
                  <a:pt x="961901" y="82952"/>
                  <a:pt x="937975" y="106877"/>
                  <a:pt x="908462" y="106877"/>
                </a:cubicBezTo>
                <a:cubicBezTo>
                  <a:pt x="878948" y="106877"/>
                  <a:pt x="855023" y="82952"/>
                  <a:pt x="855023" y="53438"/>
                </a:cubicBezTo>
                <a:cubicBezTo>
                  <a:pt x="855023" y="23925"/>
                  <a:pt x="878948" y="0"/>
                  <a:pt x="908462" y="0"/>
                </a:cubicBezTo>
                <a:moveTo>
                  <a:pt x="1122218" y="0"/>
                </a:moveTo>
                <a:cubicBezTo>
                  <a:pt x="1151731" y="0"/>
                  <a:pt x="1175657" y="23925"/>
                  <a:pt x="1175657" y="53438"/>
                </a:cubicBezTo>
                <a:cubicBezTo>
                  <a:pt x="1175657" y="82952"/>
                  <a:pt x="1151731" y="106877"/>
                  <a:pt x="1122218" y="106877"/>
                </a:cubicBezTo>
                <a:cubicBezTo>
                  <a:pt x="1092704" y="106877"/>
                  <a:pt x="1068779" y="82952"/>
                  <a:pt x="1068779" y="53438"/>
                </a:cubicBezTo>
                <a:cubicBezTo>
                  <a:pt x="1068779" y="23925"/>
                  <a:pt x="1092704" y="0"/>
                  <a:pt x="1122218" y="0"/>
                </a:cubicBezTo>
                <a:moveTo>
                  <a:pt x="1335974" y="0"/>
                </a:moveTo>
                <a:cubicBezTo>
                  <a:pt x="1365487" y="0"/>
                  <a:pt x="1389413" y="23925"/>
                  <a:pt x="1389413" y="53438"/>
                </a:cubicBezTo>
                <a:cubicBezTo>
                  <a:pt x="1389413" y="82952"/>
                  <a:pt x="1365487" y="106877"/>
                  <a:pt x="1335974" y="106877"/>
                </a:cubicBezTo>
                <a:cubicBezTo>
                  <a:pt x="1306460" y="106877"/>
                  <a:pt x="1282535" y="82952"/>
                  <a:pt x="1282535" y="53438"/>
                </a:cubicBezTo>
                <a:cubicBezTo>
                  <a:pt x="1282535" y="23925"/>
                  <a:pt x="1306460" y="0"/>
                  <a:pt x="1335974" y="0"/>
                </a:cubicBezTo>
                <a:moveTo>
                  <a:pt x="1549729" y="0"/>
                </a:moveTo>
                <a:cubicBezTo>
                  <a:pt x="1579243" y="0"/>
                  <a:pt x="1603168" y="23925"/>
                  <a:pt x="1603168" y="53438"/>
                </a:cubicBezTo>
                <a:cubicBezTo>
                  <a:pt x="1603168" y="82952"/>
                  <a:pt x="1579243" y="106877"/>
                  <a:pt x="1549729" y="106877"/>
                </a:cubicBezTo>
                <a:cubicBezTo>
                  <a:pt x="1520216" y="106877"/>
                  <a:pt x="1496290" y="82952"/>
                  <a:pt x="1496290" y="53438"/>
                </a:cubicBezTo>
                <a:cubicBezTo>
                  <a:pt x="1496290" y="23925"/>
                  <a:pt x="1520216" y="0"/>
                  <a:pt x="1549729" y="0"/>
                </a:cubicBezTo>
                <a:moveTo>
                  <a:pt x="1763485" y="0"/>
                </a:moveTo>
                <a:cubicBezTo>
                  <a:pt x="1792999" y="0"/>
                  <a:pt x="1816924" y="23925"/>
                  <a:pt x="1816924" y="53438"/>
                </a:cubicBezTo>
                <a:cubicBezTo>
                  <a:pt x="1816924" y="82952"/>
                  <a:pt x="1792999" y="106877"/>
                  <a:pt x="1763485" y="106877"/>
                </a:cubicBezTo>
                <a:cubicBezTo>
                  <a:pt x="1733972" y="106877"/>
                  <a:pt x="1710046" y="82952"/>
                  <a:pt x="1710046" y="53438"/>
                </a:cubicBezTo>
                <a:cubicBezTo>
                  <a:pt x="1710046" y="23925"/>
                  <a:pt x="1733972" y="0"/>
                  <a:pt x="1763485" y="0"/>
                </a:cubicBezTo>
                <a:moveTo>
                  <a:pt x="1977241" y="0"/>
                </a:moveTo>
                <a:cubicBezTo>
                  <a:pt x="2006755" y="0"/>
                  <a:pt x="2030680" y="23925"/>
                  <a:pt x="2030680" y="53438"/>
                </a:cubicBezTo>
                <a:cubicBezTo>
                  <a:pt x="2030680" y="82952"/>
                  <a:pt x="2006755" y="106877"/>
                  <a:pt x="1977241" y="106877"/>
                </a:cubicBezTo>
                <a:cubicBezTo>
                  <a:pt x="1947728" y="106877"/>
                  <a:pt x="1923802" y="82952"/>
                  <a:pt x="1923802" y="53438"/>
                </a:cubicBezTo>
                <a:cubicBezTo>
                  <a:pt x="1923802" y="23925"/>
                  <a:pt x="1947728" y="0"/>
                  <a:pt x="1977241" y="0"/>
                </a:cubicBezTo>
              </a:path>
            </a:pathLst>
          </a:custGeom>
          <a:solidFill>
            <a:srgbClr val="FFC000"/>
          </a:solid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0" name="TextBox 18">
            <a:extLst>
              <a:ext uri="{FF2B5EF4-FFF2-40B4-BE49-F238E27FC236}">
                <a16:creationId xmlns:a16="http://schemas.microsoft.com/office/drawing/2014/main" id="{625C75E8-E1D6-8BAE-176C-78FB71F7F071}"/>
              </a:ext>
            </a:extLst>
          </p:cNvPr>
          <p:cNvSpPr txBox="1"/>
          <p:nvPr/>
        </p:nvSpPr>
        <p:spPr>
          <a:xfrm>
            <a:off x="4984532" y="1654103"/>
            <a:ext cx="1148492"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1">
                <a:solidFill>
                  <a:srgbClr val="FFFFFF"/>
                </a:solidFill>
                <a:latin typeface="Roboto"/>
              </a:rPr>
              <a:t>Partially Compliant</a:t>
            </a:r>
          </a:p>
        </p:txBody>
      </p:sp>
      <p:sp>
        <p:nvSpPr>
          <p:cNvPr id="21" name="TextBox 19">
            <a:extLst>
              <a:ext uri="{FF2B5EF4-FFF2-40B4-BE49-F238E27FC236}">
                <a16:creationId xmlns:a16="http://schemas.microsoft.com/office/drawing/2014/main" id="{01E5F09F-1371-8351-4EB7-716AB736EC97}"/>
              </a:ext>
            </a:extLst>
          </p:cNvPr>
          <p:cNvSpPr txBox="1"/>
          <p:nvPr/>
        </p:nvSpPr>
        <p:spPr>
          <a:xfrm>
            <a:off x="7656480" y="1654103"/>
            <a:ext cx="913209"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1">
                <a:solidFill>
                  <a:srgbClr val="FFFFFF"/>
                </a:solidFill>
                <a:latin typeface="Roboto"/>
              </a:rPr>
              <a:t>Non-Compliant</a:t>
            </a:r>
          </a:p>
        </p:txBody>
      </p:sp>
      <p:sp>
        <p:nvSpPr>
          <p:cNvPr id="23" name="TextBox 21">
            <a:extLst>
              <a:ext uri="{FF2B5EF4-FFF2-40B4-BE49-F238E27FC236}">
                <a16:creationId xmlns:a16="http://schemas.microsoft.com/office/drawing/2014/main" id="{4FEED31B-4295-41E0-ED6D-014603EABB31}"/>
              </a:ext>
            </a:extLst>
          </p:cNvPr>
          <p:cNvSpPr txBox="1"/>
          <p:nvPr/>
        </p:nvSpPr>
        <p:spPr>
          <a:xfrm>
            <a:off x="4984532" y="1921298"/>
            <a:ext cx="1398319"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0">
                <a:solidFill>
                  <a:srgbClr val="FFFFFF"/>
                </a:solidFill>
                <a:latin typeface="Roboto"/>
              </a:rPr>
              <a:t>Requires enhancement.</a:t>
            </a:r>
          </a:p>
        </p:txBody>
      </p:sp>
      <p:sp>
        <p:nvSpPr>
          <p:cNvPr id="24" name="TextBox 22">
            <a:extLst>
              <a:ext uri="{FF2B5EF4-FFF2-40B4-BE49-F238E27FC236}">
                <a16:creationId xmlns:a16="http://schemas.microsoft.com/office/drawing/2014/main" id="{2F598CC9-1940-4E95-A442-4DA479EFDBDC}"/>
              </a:ext>
            </a:extLst>
          </p:cNvPr>
          <p:cNvSpPr txBox="1"/>
          <p:nvPr/>
        </p:nvSpPr>
        <p:spPr>
          <a:xfrm>
            <a:off x="7656480" y="1921298"/>
            <a:ext cx="776049"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0">
                <a:solidFill>
                  <a:srgbClr val="FFFFFF"/>
                </a:solidFill>
                <a:latin typeface="Roboto"/>
              </a:rPr>
              <a:t>Critical gaps.</a:t>
            </a:r>
          </a:p>
        </p:txBody>
      </p:sp>
      <p:grpSp>
        <p:nvGrpSpPr>
          <p:cNvPr id="29" name="Group 28">
            <a:extLst>
              <a:ext uri="{FF2B5EF4-FFF2-40B4-BE49-F238E27FC236}">
                <a16:creationId xmlns:a16="http://schemas.microsoft.com/office/drawing/2014/main" id="{4CD97836-4BAE-853F-4BCA-C63410B06A3D}"/>
              </a:ext>
            </a:extLst>
          </p:cNvPr>
          <p:cNvGrpSpPr/>
          <p:nvPr/>
        </p:nvGrpSpPr>
        <p:grpSpPr>
          <a:xfrm>
            <a:off x="2081015" y="1533866"/>
            <a:ext cx="2458192" cy="3241963"/>
            <a:chOff x="2081015" y="1533866"/>
            <a:chExt cx="2458192" cy="3241963"/>
          </a:xfrm>
        </p:grpSpPr>
        <p:sp>
          <p:nvSpPr>
            <p:cNvPr id="3" name="Rounded Rectangle 1">
              <a:extLst>
                <a:ext uri="{FF2B5EF4-FFF2-40B4-BE49-F238E27FC236}">
                  <a16:creationId xmlns:a16="http://schemas.microsoft.com/office/drawing/2014/main" id="{9A6D3ED0-EA7D-A65C-9E59-1A895B783DAD}"/>
                </a:ext>
              </a:extLst>
            </p:cNvPr>
            <p:cNvSpPr/>
            <p:nvPr/>
          </p:nvSpPr>
          <p:spPr>
            <a:xfrm>
              <a:off x="2081015" y="1533866"/>
              <a:ext cx="2458192" cy="3241963"/>
            </a:xfrm>
            <a:custGeom>
              <a:avLst/>
              <a:gdLst/>
              <a:ahLst/>
              <a:cxnLst/>
              <a:rect l="0" t="0" r="0" b="0"/>
              <a:pathLst>
                <a:path w="2458192" h="3241963">
                  <a:moveTo>
                    <a:pt x="2458192" y="3135085"/>
                  </a:moveTo>
                  <a:cubicBezTo>
                    <a:pt x="2458192" y="3194109"/>
                    <a:pt x="2410337" y="3241963"/>
                    <a:pt x="2351314" y="3241963"/>
                  </a:cubicBezTo>
                  <a:lnTo>
                    <a:pt x="106877" y="3241963"/>
                  </a:lnTo>
                  <a:cubicBezTo>
                    <a:pt x="47854" y="3241963"/>
                    <a:pt x="0" y="3194109"/>
                    <a:pt x="0" y="3135085"/>
                  </a:cubicBezTo>
                  <a:lnTo>
                    <a:pt x="0" y="106877"/>
                  </a:lnTo>
                  <a:cubicBezTo>
                    <a:pt x="0" y="47854"/>
                    <a:pt x="47854" y="0"/>
                    <a:pt x="106877" y="0"/>
                  </a:cubicBezTo>
                  <a:lnTo>
                    <a:pt x="2351314" y="0"/>
                  </a:lnTo>
                  <a:cubicBezTo>
                    <a:pt x="2410337" y="0"/>
                    <a:pt x="2458192" y="47854"/>
                    <a:pt x="2458192" y="106877"/>
                  </a:cubicBezTo>
                  <a:lnTo>
                    <a:pt x="2458192" y="3135085"/>
                  </a:lnTo>
                </a:path>
              </a:pathLst>
            </a:custGeom>
            <a:solidFill>
              <a:srgbClr val="C00000"/>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4" name="Rounded Rectangle 2">
              <a:extLst>
                <a:ext uri="{FF2B5EF4-FFF2-40B4-BE49-F238E27FC236}">
                  <a16:creationId xmlns:a16="http://schemas.microsoft.com/office/drawing/2014/main" id="{1A03E193-0FFD-29A9-5CC9-C501209002C9}"/>
                </a:ext>
              </a:extLst>
            </p:cNvPr>
            <p:cNvSpPr/>
            <p:nvPr/>
          </p:nvSpPr>
          <p:spPr>
            <a:xfrm>
              <a:off x="2081015" y="1533866"/>
              <a:ext cx="2458192" cy="3241963"/>
            </a:xfrm>
            <a:custGeom>
              <a:avLst/>
              <a:gdLst/>
              <a:ahLst/>
              <a:cxnLst/>
              <a:rect l="0" t="0" r="0" b="0"/>
              <a:pathLst>
                <a:path w="2458192" h="3241963">
                  <a:moveTo>
                    <a:pt x="2351314" y="0"/>
                  </a:moveTo>
                  <a:cubicBezTo>
                    <a:pt x="2410341" y="0"/>
                    <a:pt x="2458192" y="47851"/>
                    <a:pt x="2458192" y="106877"/>
                  </a:cubicBezTo>
                  <a:moveTo>
                    <a:pt x="0" y="106877"/>
                  </a:moveTo>
                  <a:lnTo>
                    <a:pt x="0" y="3135085"/>
                  </a:lnTo>
                  <a:moveTo>
                    <a:pt x="2458192" y="3135085"/>
                  </a:moveTo>
                  <a:lnTo>
                    <a:pt x="2458192" y="106877"/>
                  </a:lnTo>
                  <a:moveTo>
                    <a:pt x="2351314" y="3241963"/>
                  </a:moveTo>
                  <a:lnTo>
                    <a:pt x="106877" y="3241963"/>
                  </a:lnTo>
                  <a:moveTo>
                    <a:pt x="106877" y="0"/>
                  </a:moveTo>
                  <a:lnTo>
                    <a:pt x="2351314" y="0"/>
                  </a:lnTo>
                  <a:moveTo>
                    <a:pt x="0" y="106877"/>
                  </a:moveTo>
                  <a:cubicBezTo>
                    <a:pt x="0" y="47851"/>
                    <a:pt x="47851" y="0"/>
                    <a:pt x="106877" y="0"/>
                  </a:cubicBezTo>
                  <a:moveTo>
                    <a:pt x="106877" y="3241963"/>
                  </a:moveTo>
                  <a:cubicBezTo>
                    <a:pt x="47851" y="3241963"/>
                    <a:pt x="0" y="3194112"/>
                    <a:pt x="0" y="3135085"/>
                  </a:cubicBezTo>
                  <a:moveTo>
                    <a:pt x="2351314" y="3241963"/>
                  </a:moveTo>
                  <a:cubicBezTo>
                    <a:pt x="2410341" y="3241963"/>
                    <a:pt x="2458192" y="3194112"/>
                    <a:pt x="2458192" y="3135085"/>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5" name="Rounded Rectangle 3">
              <a:extLst>
                <a:ext uri="{FF2B5EF4-FFF2-40B4-BE49-F238E27FC236}">
                  <a16:creationId xmlns:a16="http://schemas.microsoft.com/office/drawing/2014/main" id="{8265FCD0-35A8-8EF6-1F37-AEF773D67518}"/>
                </a:ext>
              </a:extLst>
            </p:cNvPr>
            <p:cNvSpPr/>
            <p:nvPr/>
          </p:nvSpPr>
          <p:spPr>
            <a:xfrm>
              <a:off x="2294771" y="2228572"/>
              <a:ext cx="2030680" cy="2030680"/>
            </a:xfrm>
            <a:custGeom>
              <a:avLst/>
              <a:gdLst/>
              <a:ahLst/>
              <a:cxnLst/>
              <a:rect l="0" t="0" r="0" b="0"/>
              <a:pathLst>
                <a:path w="2030680" h="2030680">
                  <a:moveTo>
                    <a:pt x="53438" y="1923802"/>
                  </a:moveTo>
                  <a:cubicBezTo>
                    <a:pt x="82952" y="1923802"/>
                    <a:pt x="106877" y="1947728"/>
                    <a:pt x="106877" y="1977241"/>
                  </a:cubicBezTo>
                  <a:cubicBezTo>
                    <a:pt x="106877" y="2006755"/>
                    <a:pt x="82952" y="2030680"/>
                    <a:pt x="53438" y="2030680"/>
                  </a:cubicBezTo>
                  <a:cubicBezTo>
                    <a:pt x="23925" y="2030680"/>
                    <a:pt x="0" y="2006755"/>
                    <a:pt x="0" y="1977241"/>
                  </a:cubicBezTo>
                  <a:cubicBezTo>
                    <a:pt x="0" y="1947728"/>
                    <a:pt x="23925" y="1923802"/>
                    <a:pt x="53438" y="1923802"/>
                  </a:cubicBezTo>
                  <a:moveTo>
                    <a:pt x="267194" y="1923802"/>
                  </a:moveTo>
                  <a:cubicBezTo>
                    <a:pt x="296708" y="1923802"/>
                    <a:pt x="320633" y="1947728"/>
                    <a:pt x="320633" y="1977241"/>
                  </a:cubicBezTo>
                  <a:cubicBezTo>
                    <a:pt x="320633" y="2006755"/>
                    <a:pt x="296708" y="2030680"/>
                    <a:pt x="267194" y="2030680"/>
                  </a:cubicBezTo>
                  <a:cubicBezTo>
                    <a:pt x="237681" y="2030680"/>
                    <a:pt x="213755" y="2006755"/>
                    <a:pt x="213755" y="1977241"/>
                  </a:cubicBezTo>
                  <a:cubicBezTo>
                    <a:pt x="213755" y="1947728"/>
                    <a:pt x="237681" y="1923802"/>
                    <a:pt x="267194" y="1923802"/>
                  </a:cubicBezTo>
                  <a:moveTo>
                    <a:pt x="480950" y="1923802"/>
                  </a:moveTo>
                  <a:cubicBezTo>
                    <a:pt x="510464" y="1923802"/>
                    <a:pt x="534389" y="1947728"/>
                    <a:pt x="534389" y="1977241"/>
                  </a:cubicBezTo>
                  <a:cubicBezTo>
                    <a:pt x="534389" y="2006755"/>
                    <a:pt x="510464" y="2030680"/>
                    <a:pt x="480950" y="2030680"/>
                  </a:cubicBezTo>
                  <a:cubicBezTo>
                    <a:pt x="451437" y="2030680"/>
                    <a:pt x="427511" y="2006755"/>
                    <a:pt x="427511" y="1977241"/>
                  </a:cubicBezTo>
                  <a:cubicBezTo>
                    <a:pt x="427511" y="1947728"/>
                    <a:pt x="451437" y="1923802"/>
                    <a:pt x="480950" y="1923802"/>
                  </a:cubicBezTo>
                  <a:moveTo>
                    <a:pt x="694706" y="1923802"/>
                  </a:moveTo>
                  <a:cubicBezTo>
                    <a:pt x="724220" y="1923802"/>
                    <a:pt x="748145" y="1947728"/>
                    <a:pt x="748145" y="1977241"/>
                  </a:cubicBezTo>
                  <a:cubicBezTo>
                    <a:pt x="748145" y="2006755"/>
                    <a:pt x="724220" y="2030680"/>
                    <a:pt x="694706" y="2030680"/>
                  </a:cubicBezTo>
                  <a:cubicBezTo>
                    <a:pt x="665192" y="2030680"/>
                    <a:pt x="641267" y="2006755"/>
                    <a:pt x="641267" y="1977241"/>
                  </a:cubicBezTo>
                  <a:cubicBezTo>
                    <a:pt x="641267" y="1947728"/>
                    <a:pt x="665192" y="1923802"/>
                    <a:pt x="694706" y="1923802"/>
                  </a:cubicBezTo>
                  <a:moveTo>
                    <a:pt x="908462" y="1923802"/>
                  </a:moveTo>
                  <a:cubicBezTo>
                    <a:pt x="937975" y="1923802"/>
                    <a:pt x="961901" y="1947728"/>
                    <a:pt x="961901" y="1977241"/>
                  </a:cubicBezTo>
                  <a:cubicBezTo>
                    <a:pt x="961901" y="2006755"/>
                    <a:pt x="937975" y="2030680"/>
                    <a:pt x="908462" y="2030680"/>
                  </a:cubicBezTo>
                  <a:cubicBezTo>
                    <a:pt x="878948" y="2030680"/>
                    <a:pt x="855023" y="2006755"/>
                    <a:pt x="855023" y="1977241"/>
                  </a:cubicBezTo>
                  <a:cubicBezTo>
                    <a:pt x="855023" y="1947728"/>
                    <a:pt x="878948" y="1923802"/>
                    <a:pt x="908462" y="1923802"/>
                  </a:cubicBezTo>
                  <a:moveTo>
                    <a:pt x="1122218" y="1923802"/>
                  </a:moveTo>
                  <a:cubicBezTo>
                    <a:pt x="1151731" y="1923802"/>
                    <a:pt x="1175657" y="1947728"/>
                    <a:pt x="1175657" y="1977241"/>
                  </a:cubicBezTo>
                  <a:cubicBezTo>
                    <a:pt x="1175657" y="2006755"/>
                    <a:pt x="1151731" y="2030680"/>
                    <a:pt x="1122218" y="2030680"/>
                  </a:cubicBezTo>
                  <a:cubicBezTo>
                    <a:pt x="1092704" y="2030680"/>
                    <a:pt x="1068779" y="2006755"/>
                    <a:pt x="1068779" y="1977241"/>
                  </a:cubicBezTo>
                  <a:cubicBezTo>
                    <a:pt x="1068779" y="1947728"/>
                    <a:pt x="1092704" y="1923802"/>
                    <a:pt x="1122218" y="1923802"/>
                  </a:cubicBezTo>
                  <a:moveTo>
                    <a:pt x="1335974" y="1923802"/>
                  </a:moveTo>
                  <a:cubicBezTo>
                    <a:pt x="1365487" y="1923802"/>
                    <a:pt x="1389413" y="1947728"/>
                    <a:pt x="1389413" y="1977241"/>
                  </a:cubicBezTo>
                  <a:cubicBezTo>
                    <a:pt x="1389413" y="2006755"/>
                    <a:pt x="1365487" y="2030680"/>
                    <a:pt x="1335974" y="2030680"/>
                  </a:cubicBezTo>
                  <a:cubicBezTo>
                    <a:pt x="1306460" y="2030680"/>
                    <a:pt x="1282535" y="2006755"/>
                    <a:pt x="1282535" y="1977241"/>
                  </a:cubicBezTo>
                  <a:cubicBezTo>
                    <a:pt x="1282535" y="1947728"/>
                    <a:pt x="1306460" y="1923802"/>
                    <a:pt x="1335974" y="1923802"/>
                  </a:cubicBezTo>
                  <a:moveTo>
                    <a:pt x="1549729" y="1923802"/>
                  </a:moveTo>
                  <a:cubicBezTo>
                    <a:pt x="1579243" y="1923802"/>
                    <a:pt x="1603168" y="1947728"/>
                    <a:pt x="1603168" y="1977241"/>
                  </a:cubicBezTo>
                  <a:cubicBezTo>
                    <a:pt x="1603168" y="2006755"/>
                    <a:pt x="1579243" y="2030680"/>
                    <a:pt x="1549729" y="2030680"/>
                  </a:cubicBezTo>
                  <a:cubicBezTo>
                    <a:pt x="1520216" y="2030680"/>
                    <a:pt x="1496290" y="2006755"/>
                    <a:pt x="1496290" y="1977241"/>
                  </a:cubicBezTo>
                  <a:cubicBezTo>
                    <a:pt x="1496290" y="1947728"/>
                    <a:pt x="1520216" y="1923802"/>
                    <a:pt x="1549729" y="1923802"/>
                  </a:cubicBezTo>
                  <a:moveTo>
                    <a:pt x="1763485" y="1923802"/>
                  </a:moveTo>
                  <a:cubicBezTo>
                    <a:pt x="1792999" y="1923802"/>
                    <a:pt x="1816924" y="1947728"/>
                    <a:pt x="1816924" y="1977241"/>
                  </a:cubicBezTo>
                  <a:cubicBezTo>
                    <a:pt x="1816924" y="2006755"/>
                    <a:pt x="1792999" y="2030680"/>
                    <a:pt x="1763485" y="2030680"/>
                  </a:cubicBezTo>
                  <a:cubicBezTo>
                    <a:pt x="1733972" y="2030680"/>
                    <a:pt x="1710046" y="2006755"/>
                    <a:pt x="1710046" y="1977241"/>
                  </a:cubicBezTo>
                  <a:cubicBezTo>
                    <a:pt x="1710046" y="1947728"/>
                    <a:pt x="1733972" y="1923802"/>
                    <a:pt x="1763485" y="1923802"/>
                  </a:cubicBezTo>
                  <a:moveTo>
                    <a:pt x="1977241" y="1923802"/>
                  </a:moveTo>
                  <a:cubicBezTo>
                    <a:pt x="2006755" y="1923802"/>
                    <a:pt x="2030680" y="1947728"/>
                    <a:pt x="2030680" y="1977241"/>
                  </a:cubicBezTo>
                  <a:cubicBezTo>
                    <a:pt x="2030680" y="2006755"/>
                    <a:pt x="2006755" y="2030680"/>
                    <a:pt x="1977241" y="2030680"/>
                  </a:cubicBezTo>
                  <a:cubicBezTo>
                    <a:pt x="1947728" y="2030680"/>
                    <a:pt x="1923802" y="2006755"/>
                    <a:pt x="1923802" y="1977241"/>
                  </a:cubicBezTo>
                  <a:cubicBezTo>
                    <a:pt x="1923802" y="1947728"/>
                    <a:pt x="1947728" y="1923802"/>
                    <a:pt x="1977241" y="1923802"/>
                  </a:cubicBezTo>
                  <a:moveTo>
                    <a:pt x="53438" y="1710046"/>
                  </a:moveTo>
                  <a:cubicBezTo>
                    <a:pt x="82952" y="1710046"/>
                    <a:pt x="106877" y="1733972"/>
                    <a:pt x="106877" y="1763485"/>
                  </a:cubicBezTo>
                  <a:cubicBezTo>
                    <a:pt x="106877" y="1792999"/>
                    <a:pt x="82952" y="1816924"/>
                    <a:pt x="53438" y="1816924"/>
                  </a:cubicBezTo>
                  <a:cubicBezTo>
                    <a:pt x="23925" y="1816924"/>
                    <a:pt x="0" y="1792999"/>
                    <a:pt x="0" y="1763485"/>
                  </a:cubicBezTo>
                  <a:cubicBezTo>
                    <a:pt x="0" y="1733972"/>
                    <a:pt x="23925" y="1710046"/>
                    <a:pt x="53438" y="1710046"/>
                  </a:cubicBezTo>
                  <a:moveTo>
                    <a:pt x="267194" y="1710046"/>
                  </a:moveTo>
                  <a:cubicBezTo>
                    <a:pt x="296708" y="1710046"/>
                    <a:pt x="320633" y="1733972"/>
                    <a:pt x="320633" y="1763485"/>
                  </a:cubicBezTo>
                  <a:cubicBezTo>
                    <a:pt x="320633" y="1792999"/>
                    <a:pt x="296708" y="1816924"/>
                    <a:pt x="267194" y="1816924"/>
                  </a:cubicBezTo>
                  <a:cubicBezTo>
                    <a:pt x="237681" y="1816924"/>
                    <a:pt x="213755" y="1792999"/>
                    <a:pt x="213755" y="1763485"/>
                  </a:cubicBezTo>
                  <a:cubicBezTo>
                    <a:pt x="213755" y="1733972"/>
                    <a:pt x="237681" y="1710046"/>
                    <a:pt x="267194" y="1710046"/>
                  </a:cubicBezTo>
                  <a:moveTo>
                    <a:pt x="480950" y="1710046"/>
                  </a:moveTo>
                  <a:cubicBezTo>
                    <a:pt x="510464" y="1710046"/>
                    <a:pt x="534389" y="1733972"/>
                    <a:pt x="534389" y="1763485"/>
                  </a:cubicBezTo>
                  <a:cubicBezTo>
                    <a:pt x="534389" y="1792999"/>
                    <a:pt x="510464" y="1816924"/>
                    <a:pt x="480950" y="1816924"/>
                  </a:cubicBezTo>
                  <a:cubicBezTo>
                    <a:pt x="451437" y="1816924"/>
                    <a:pt x="427511" y="1792999"/>
                    <a:pt x="427511" y="1763485"/>
                  </a:cubicBezTo>
                  <a:cubicBezTo>
                    <a:pt x="427511" y="1733972"/>
                    <a:pt x="451437" y="1710046"/>
                    <a:pt x="480950" y="1710046"/>
                  </a:cubicBezTo>
                  <a:moveTo>
                    <a:pt x="694706" y="1710046"/>
                  </a:moveTo>
                  <a:cubicBezTo>
                    <a:pt x="724220" y="1710046"/>
                    <a:pt x="748145" y="1733972"/>
                    <a:pt x="748145" y="1763485"/>
                  </a:cubicBezTo>
                  <a:cubicBezTo>
                    <a:pt x="748145" y="1792999"/>
                    <a:pt x="724220" y="1816924"/>
                    <a:pt x="694706" y="1816924"/>
                  </a:cubicBezTo>
                  <a:cubicBezTo>
                    <a:pt x="665192" y="1816924"/>
                    <a:pt x="641267" y="1792999"/>
                    <a:pt x="641267" y="1763485"/>
                  </a:cubicBezTo>
                  <a:cubicBezTo>
                    <a:pt x="641267" y="1733972"/>
                    <a:pt x="665192" y="1710046"/>
                    <a:pt x="694706" y="1710046"/>
                  </a:cubicBezTo>
                  <a:moveTo>
                    <a:pt x="908462" y="1710046"/>
                  </a:moveTo>
                  <a:cubicBezTo>
                    <a:pt x="937975" y="1710046"/>
                    <a:pt x="961901" y="1733972"/>
                    <a:pt x="961901" y="1763485"/>
                  </a:cubicBezTo>
                  <a:cubicBezTo>
                    <a:pt x="961901" y="1792999"/>
                    <a:pt x="937975" y="1816924"/>
                    <a:pt x="908462" y="1816924"/>
                  </a:cubicBezTo>
                  <a:cubicBezTo>
                    <a:pt x="878948" y="1816924"/>
                    <a:pt x="855023" y="1792999"/>
                    <a:pt x="855023" y="1763485"/>
                  </a:cubicBezTo>
                  <a:cubicBezTo>
                    <a:pt x="855023" y="1733972"/>
                    <a:pt x="878948" y="1710046"/>
                    <a:pt x="908462" y="1710046"/>
                  </a:cubicBezTo>
                  <a:moveTo>
                    <a:pt x="1122218" y="1710046"/>
                  </a:moveTo>
                  <a:cubicBezTo>
                    <a:pt x="1151731" y="1710046"/>
                    <a:pt x="1175657" y="1733972"/>
                    <a:pt x="1175657" y="1763485"/>
                  </a:cubicBezTo>
                  <a:cubicBezTo>
                    <a:pt x="1175657" y="1792999"/>
                    <a:pt x="1151731" y="1816924"/>
                    <a:pt x="1122218" y="1816924"/>
                  </a:cubicBezTo>
                  <a:cubicBezTo>
                    <a:pt x="1092704" y="1816924"/>
                    <a:pt x="1068779" y="1792999"/>
                    <a:pt x="1068779" y="1763485"/>
                  </a:cubicBezTo>
                  <a:cubicBezTo>
                    <a:pt x="1068779" y="1733972"/>
                    <a:pt x="1092704" y="1710046"/>
                    <a:pt x="1122218" y="1710046"/>
                  </a:cubicBezTo>
                  <a:moveTo>
                    <a:pt x="1335974" y="1710046"/>
                  </a:moveTo>
                  <a:cubicBezTo>
                    <a:pt x="1365487" y="1710046"/>
                    <a:pt x="1389413" y="1733972"/>
                    <a:pt x="1389413" y="1763485"/>
                  </a:cubicBezTo>
                  <a:cubicBezTo>
                    <a:pt x="1389413" y="1792999"/>
                    <a:pt x="1365487" y="1816924"/>
                    <a:pt x="1335974" y="1816924"/>
                  </a:cubicBezTo>
                  <a:cubicBezTo>
                    <a:pt x="1306460" y="1816924"/>
                    <a:pt x="1282535" y="1792999"/>
                    <a:pt x="1282535" y="1763485"/>
                  </a:cubicBezTo>
                  <a:cubicBezTo>
                    <a:pt x="1282535" y="1733972"/>
                    <a:pt x="1306460" y="1710046"/>
                    <a:pt x="1335974" y="1710046"/>
                  </a:cubicBezTo>
                  <a:moveTo>
                    <a:pt x="1549729" y="1710046"/>
                  </a:moveTo>
                  <a:cubicBezTo>
                    <a:pt x="1579243" y="1710046"/>
                    <a:pt x="1603168" y="1733972"/>
                    <a:pt x="1603168" y="1763485"/>
                  </a:cubicBezTo>
                  <a:cubicBezTo>
                    <a:pt x="1603168" y="1792999"/>
                    <a:pt x="1579243" y="1816924"/>
                    <a:pt x="1549729" y="1816924"/>
                  </a:cubicBezTo>
                  <a:cubicBezTo>
                    <a:pt x="1520216" y="1816924"/>
                    <a:pt x="1496290" y="1792999"/>
                    <a:pt x="1496290" y="1763485"/>
                  </a:cubicBezTo>
                  <a:cubicBezTo>
                    <a:pt x="1496290" y="1733972"/>
                    <a:pt x="1520216" y="1710046"/>
                    <a:pt x="1549729" y="1710046"/>
                  </a:cubicBezTo>
                  <a:moveTo>
                    <a:pt x="1763485" y="1710046"/>
                  </a:moveTo>
                  <a:cubicBezTo>
                    <a:pt x="1792999" y="1710046"/>
                    <a:pt x="1816924" y="1733972"/>
                    <a:pt x="1816924" y="1763485"/>
                  </a:cubicBezTo>
                  <a:cubicBezTo>
                    <a:pt x="1816924" y="1792999"/>
                    <a:pt x="1792999" y="1816924"/>
                    <a:pt x="1763485" y="1816924"/>
                  </a:cubicBezTo>
                  <a:cubicBezTo>
                    <a:pt x="1733972" y="1816924"/>
                    <a:pt x="1710046" y="1792999"/>
                    <a:pt x="1710046" y="1763485"/>
                  </a:cubicBezTo>
                  <a:cubicBezTo>
                    <a:pt x="1710046" y="1733972"/>
                    <a:pt x="1733972" y="1710046"/>
                    <a:pt x="1763485" y="1710046"/>
                  </a:cubicBezTo>
                  <a:moveTo>
                    <a:pt x="1977241" y="1710046"/>
                  </a:moveTo>
                  <a:cubicBezTo>
                    <a:pt x="2006755" y="1710046"/>
                    <a:pt x="2030680" y="1733972"/>
                    <a:pt x="2030680" y="1763485"/>
                  </a:cubicBezTo>
                  <a:cubicBezTo>
                    <a:pt x="2030680" y="1792999"/>
                    <a:pt x="2006755" y="1816924"/>
                    <a:pt x="1977241" y="1816924"/>
                  </a:cubicBezTo>
                  <a:cubicBezTo>
                    <a:pt x="1947728" y="1816924"/>
                    <a:pt x="1923802" y="1792999"/>
                    <a:pt x="1923802" y="1763485"/>
                  </a:cubicBezTo>
                  <a:cubicBezTo>
                    <a:pt x="1923802" y="1733972"/>
                    <a:pt x="1947728" y="1710046"/>
                    <a:pt x="1977241" y="1710046"/>
                  </a:cubicBezTo>
                  <a:moveTo>
                    <a:pt x="53438" y="1496290"/>
                  </a:moveTo>
                  <a:cubicBezTo>
                    <a:pt x="82952" y="1496290"/>
                    <a:pt x="106877" y="1520216"/>
                    <a:pt x="106877" y="1549729"/>
                  </a:cubicBezTo>
                  <a:cubicBezTo>
                    <a:pt x="106877" y="1579243"/>
                    <a:pt x="82952" y="1603168"/>
                    <a:pt x="53438" y="1603168"/>
                  </a:cubicBezTo>
                  <a:cubicBezTo>
                    <a:pt x="23925" y="1603168"/>
                    <a:pt x="0" y="1579243"/>
                    <a:pt x="0" y="1549729"/>
                  </a:cubicBezTo>
                  <a:cubicBezTo>
                    <a:pt x="0" y="1520216"/>
                    <a:pt x="23925" y="1496290"/>
                    <a:pt x="53438" y="1496290"/>
                  </a:cubicBezTo>
                  <a:moveTo>
                    <a:pt x="267194" y="1496290"/>
                  </a:moveTo>
                  <a:cubicBezTo>
                    <a:pt x="296708" y="1496290"/>
                    <a:pt x="320633" y="1520216"/>
                    <a:pt x="320633" y="1549729"/>
                  </a:cubicBezTo>
                  <a:cubicBezTo>
                    <a:pt x="320633" y="1579243"/>
                    <a:pt x="296708" y="1603168"/>
                    <a:pt x="267194" y="1603168"/>
                  </a:cubicBezTo>
                  <a:cubicBezTo>
                    <a:pt x="237681" y="1603168"/>
                    <a:pt x="213755" y="1579243"/>
                    <a:pt x="213755" y="1549729"/>
                  </a:cubicBezTo>
                  <a:cubicBezTo>
                    <a:pt x="213755" y="1520216"/>
                    <a:pt x="237681" y="1496290"/>
                    <a:pt x="267194" y="1496290"/>
                  </a:cubicBezTo>
                  <a:moveTo>
                    <a:pt x="480950" y="1496290"/>
                  </a:moveTo>
                  <a:cubicBezTo>
                    <a:pt x="510464" y="1496290"/>
                    <a:pt x="534389" y="1520216"/>
                    <a:pt x="534389" y="1549729"/>
                  </a:cubicBezTo>
                  <a:cubicBezTo>
                    <a:pt x="534389" y="1579243"/>
                    <a:pt x="510464" y="1603168"/>
                    <a:pt x="480950" y="1603168"/>
                  </a:cubicBezTo>
                  <a:cubicBezTo>
                    <a:pt x="451437" y="1603168"/>
                    <a:pt x="427511" y="1579243"/>
                    <a:pt x="427511" y="1549729"/>
                  </a:cubicBezTo>
                  <a:cubicBezTo>
                    <a:pt x="427511" y="1520216"/>
                    <a:pt x="451437" y="1496290"/>
                    <a:pt x="480950" y="1496290"/>
                  </a:cubicBezTo>
                  <a:moveTo>
                    <a:pt x="694706" y="1496290"/>
                  </a:moveTo>
                  <a:cubicBezTo>
                    <a:pt x="724220" y="1496290"/>
                    <a:pt x="748145" y="1520216"/>
                    <a:pt x="748145" y="1549729"/>
                  </a:cubicBezTo>
                  <a:cubicBezTo>
                    <a:pt x="748145" y="1579243"/>
                    <a:pt x="724220" y="1603168"/>
                    <a:pt x="694706" y="1603168"/>
                  </a:cubicBezTo>
                  <a:cubicBezTo>
                    <a:pt x="665192" y="1603168"/>
                    <a:pt x="641267" y="1579243"/>
                    <a:pt x="641267" y="1549729"/>
                  </a:cubicBezTo>
                  <a:cubicBezTo>
                    <a:pt x="641267" y="1520216"/>
                    <a:pt x="665192" y="1496290"/>
                    <a:pt x="694706" y="1496290"/>
                  </a:cubicBezTo>
                  <a:moveTo>
                    <a:pt x="908462" y="1496290"/>
                  </a:moveTo>
                  <a:cubicBezTo>
                    <a:pt x="937975" y="1496290"/>
                    <a:pt x="961901" y="1520216"/>
                    <a:pt x="961901" y="1549729"/>
                  </a:cubicBezTo>
                  <a:cubicBezTo>
                    <a:pt x="961901" y="1579243"/>
                    <a:pt x="937975" y="1603168"/>
                    <a:pt x="908462" y="1603168"/>
                  </a:cubicBezTo>
                  <a:cubicBezTo>
                    <a:pt x="878948" y="1603168"/>
                    <a:pt x="855023" y="1579243"/>
                    <a:pt x="855023" y="1549729"/>
                  </a:cubicBezTo>
                  <a:cubicBezTo>
                    <a:pt x="855023" y="1520216"/>
                    <a:pt x="878948" y="1496290"/>
                    <a:pt x="908462" y="1496290"/>
                  </a:cubicBezTo>
                  <a:moveTo>
                    <a:pt x="1122218" y="1496290"/>
                  </a:moveTo>
                  <a:cubicBezTo>
                    <a:pt x="1151731" y="1496290"/>
                    <a:pt x="1175657" y="1520216"/>
                    <a:pt x="1175657" y="1549729"/>
                  </a:cubicBezTo>
                  <a:cubicBezTo>
                    <a:pt x="1175657" y="1579243"/>
                    <a:pt x="1151731" y="1603168"/>
                    <a:pt x="1122218" y="1603168"/>
                  </a:cubicBezTo>
                  <a:cubicBezTo>
                    <a:pt x="1092704" y="1603168"/>
                    <a:pt x="1068779" y="1579243"/>
                    <a:pt x="1068779" y="1549729"/>
                  </a:cubicBezTo>
                  <a:cubicBezTo>
                    <a:pt x="1068779" y="1520216"/>
                    <a:pt x="1092704" y="1496290"/>
                    <a:pt x="1122218" y="1496290"/>
                  </a:cubicBezTo>
                  <a:moveTo>
                    <a:pt x="1335974" y="1496290"/>
                  </a:moveTo>
                  <a:cubicBezTo>
                    <a:pt x="1365487" y="1496290"/>
                    <a:pt x="1389413" y="1520216"/>
                    <a:pt x="1389413" y="1549729"/>
                  </a:cubicBezTo>
                  <a:cubicBezTo>
                    <a:pt x="1389413" y="1579243"/>
                    <a:pt x="1365487" y="1603168"/>
                    <a:pt x="1335974" y="1603168"/>
                  </a:cubicBezTo>
                  <a:cubicBezTo>
                    <a:pt x="1306460" y="1603168"/>
                    <a:pt x="1282535" y="1579243"/>
                    <a:pt x="1282535" y="1549729"/>
                  </a:cubicBezTo>
                  <a:cubicBezTo>
                    <a:pt x="1282535" y="1520216"/>
                    <a:pt x="1306460" y="1496290"/>
                    <a:pt x="1335974" y="1496290"/>
                  </a:cubicBezTo>
                  <a:moveTo>
                    <a:pt x="1549729" y="1496290"/>
                  </a:moveTo>
                  <a:cubicBezTo>
                    <a:pt x="1579243" y="1496290"/>
                    <a:pt x="1603168" y="1520216"/>
                    <a:pt x="1603168" y="1549729"/>
                  </a:cubicBezTo>
                  <a:cubicBezTo>
                    <a:pt x="1603168" y="1579243"/>
                    <a:pt x="1579243" y="1603168"/>
                    <a:pt x="1549729" y="1603168"/>
                  </a:cubicBezTo>
                  <a:cubicBezTo>
                    <a:pt x="1520216" y="1603168"/>
                    <a:pt x="1496290" y="1579243"/>
                    <a:pt x="1496290" y="1549729"/>
                  </a:cubicBezTo>
                  <a:cubicBezTo>
                    <a:pt x="1496290" y="1520216"/>
                    <a:pt x="1520216" y="1496290"/>
                    <a:pt x="1549729" y="1496290"/>
                  </a:cubicBezTo>
                  <a:moveTo>
                    <a:pt x="1763485" y="1496290"/>
                  </a:moveTo>
                  <a:cubicBezTo>
                    <a:pt x="1792999" y="1496290"/>
                    <a:pt x="1816924" y="1520216"/>
                    <a:pt x="1816924" y="1549729"/>
                  </a:cubicBezTo>
                  <a:cubicBezTo>
                    <a:pt x="1816924" y="1579243"/>
                    <a:pt x="1792999" y="1603168"/>
                    <a:pt x="1763485" y="1603168"/>
                  </a:cubicBezTo>
                  <a:cubicBezTo>
                    <a:pt x="1733972" y="1603168"/>
                    <a:pt x="1710046" y="1579243"/>
                    <a:pt x="1710046" y="1549729"/>
                  </a:cubicBezTo>
                  <a:cubicBezTo>
                    <a:pt x="1710046" y="1520216"/>
                    <a:pt x="1733972" y="1496290"/>
                    <a:pt x="1763485" y="1496290"/>
                  </a:cubicBezTo>
                  <a:moveTo>
                    <a:pt x="1977241" y="1496290"/>
                  </a:moveTo>
                  <a:cubicBezTo>
                    <a:pt x="2006755" y="1496290"/>
                    <a:pt x="2030680" y="1520216"/>
                    <a:pt x="2030680" y="1549729"/>
                  </a:cubicBezTo>
                  <a:cubicBezTo>
                    <a:pt x="2030680" y="1579243"/>
                    <a:pt x="2006755" y="1603168"/>
                    <a:pt x="1977241" y="1603168"/>
                  </a:cubicBezTo>
                  <a:cubicBezTo>
                    <a:pt x="1947728" y="1603168"/>
                    <a:pt x="1923802" y="1579243"/>
                    <a:pt x="1923802" y="1549729"/>
                  </a:cubicBezTo>
                  <a:cubicBezTo>
                    <a:pt x="1923802" y="1520216"/>
                    <a:pt x="1947728" y="1496290"/>
                    <a:pt x="1977241" y="1496290"/>
                  </a:cubicBezTo>
                  <a:moveTo>
                    <a:pt x="53438" y="1282535"/>
                  </a:moveTo>
                  <a:cubicBezTo>
                    <a:pt x="82952" y="1282535"/>
                    <a:pt x="106877" y="1306460"/>
                    <a:pt x="106877" y="1335974"/>
                  </a:cubicBezTo>
                  <a:cubicBezTo>
                    <a:pt x="106877" y="1365487"/>
                    <a:pt x="82952" y="1389413"/>
                    <a:pt x="53438" y="1389413"/>
                  </a:cubicBezTo>
                  <a:cubicBezTo>
                    <a:pt x="23925" y="1389413"/>
                    <a:pt x="0" y="1365487"/>
                    <a:pt x="0" y="1335974"/>
                  </a:cubicBezTo>
                  <a:cubicBezTo>
                    <a:pt x="0" y="1306460"/>
                    <a:pt x="23925" y="1282535"/>
                    <a:pt x="53438" y="1282535"/>
                  </a:cubicBezTo>
                  <a:moveTo>
                    <a:pt x="267194" y="1282535"/>
                  </a:moveTo>
                  <a:cubicBezTo>
                    <a:pt x="296708" y="1282535"/>
                    <a:pt x="320633" y="1306460"/>
                    <a:pt x="320633" y="1335974"/>
                  </a:cubicBezTo>
                  <a:cubicBezTo>
                    <a:pt x="320633" y="1365487"/>
                    <a:pt x="296708" y="1389413"/>
                    <a:pt x="267194" y="1389413"/>
                  </a:cubicBezTo>
                  <a:cubicBezTo>
                    <a:pt x="237681" y="1389413"/>
                    <a:pt x="213755" y="1365487"/>
                    <a:pt x="213755" y="1335974"/>
                  </a:cubicBezTo>
                  <a:cubicBezTo>
                    <a:pt x="213755" y="1306460"/>
                    <a:pt x="237681" y="1282535"/>
                    <a:pt x="267194" y="1282535"/>
                  </a:cubicBezTo>
                  <a:moveTo>
                    <a:pt x="480950" y="1282535"/>
                  </a:moveTo>
                  <a:cubicBezTo>
                    <a:pt x="510464" y="1282535"/>
                    <a:pt x="534389" y="1306460"/>
                    <a:pt x="534389" y="1335974"/>
                  </a:cubicBezTo>
                  <a:cubicBezTo>
                    <a:pt x="534389" y="1365487"/>
                    <a:pt x="510464" y="1389413"/>
                    <a:pt x="480950" y="1389413"/>
                  </a:cubicBezTo>
                  <a:cubicBezTo>
                    <a:pt x="451437" y="1389413"/>
                    <a:pt x="427511" y="1365487"/>
                    <a:pt x="427511" y="1335974"/>
                  </a:cubicBezTo>
                  <a:cubicBezTo>
                    <a:pt x="427511" y="1306460"/>
                    <a:pt x="451437" y="1282535"/>
                    <a:pt x="480950" y="1282535"/>
                  </a:cubicBezTo>
                  <a:moveTo>
                    <a:pt x="694706" y="1282535"/>
                  </a:moveTo>
                  <a:cubicBezTo>
                    <a:pt x="724220" y="1282535"/>
                    <a:pt x="748145" y="1306460"/>
                    <a:pt x="748145" y="1335974"/>
                  </a:cubicBezTo>
                  <a:cubicBezTo>
                    <a:pt x="748145" y="1365487"/>
                    <a:pt x="724220" y="1389413"/>
                    <a:pt x="694706" y="1389413"/>
                  </a:cubicBezTo>
                  <a:cubicBezTo>
                    <a:pt x="665192" y="1389413"/>
                    <a:pt x="641267" y="1365487"/>
                    <a:pt x="641267" y="1335974"/>
                  </a:cubicBezTo>
                  <a:cubicBezTo>
                    <a:pt x="641267" y="1306460"/>
                    <a:pt x="665192" y="1282535"/>
                    <a:pt x="694706" y="1282535"/>
                  </a:cubicBezTo>
                  <a:moveTo>
                    <a:pt x="908462" y="1282535"/>
                  </a:moveTo>
                  <a:cubicBezTo>
                    <a:pt x="937975" y="1282535"/>
                    <a:pt x="961901" y="1306460"/>
                    <a:pt x="961901" y="1335974"/>
                  </a:cubicBezTo>
                  <a:cubicBezTo>
                    <a:pt x="961901" y="1365487"/>
                    <a:pt x="937975" y="1389413"/>
                    <a:pt x="908462" y="1389413"/>
                  </a:cubicBezTo>
                  <a:cubicBezTo>
                    <a:pt x="878948" y="1389413"/>
                    <a:pt x="855023" y="1365487"/>
                    <a:pt x="855023" y="1335974"/>
                  </a:cubicBezTo>
                  <a:cubicBezTo>
                    <a:pt x="855023" y="1306460"/>
                    <a:pt x="878948" y="1282535"/>
                    <a:pt x="908462" y="1282535"/>
                  </a:cubicBezTo>
                  <a:moveTo>
                    <a:pt x="1122218" y="1282535"/>
                  </a:moveTo>
                  <a:cubicBezTo>
                    <a:pt x="1151731" y="1282535"/>
                    <a:pt x="1175657" y="1306460"/>
                    <a:pt x="1175657" y="1335974"/>
                  </a:cubicBezTo>
                  <a:cubicBezTo>
                    <a:pt x="1175657" y="1365487"/>
                    <a:pt x="1151731" y="1389413"/>
                    <a:pt x="1122218" y="1389413"/>
                  </a:cubicBezTo>
                  <a:cubicBezTo>
                    <a:pt x="1092704" y="1389413"/>
                    <a:pt x="1068779" y="1365487"/>
                    <a:pt x="1068779" y="1335974"/>
                  </a:cubicBezTo>
                  <a:cubicBezTo>
                    <a:pt x="1068779" y="1306460"/>
                    <a:pt x="1092704" y="1282535"/>
                    <a:pt x="1122218" y="1282535"/>
                  </a:cubicBezTo>
                  <a:moveTo>
                    <a:pt x="1335974" y="1282535"/>
                  </a:moveTo>
                  <a:cubicBezTo>
                    <a:pt x="1365487" y="1282535"/>
                    <a:pt x="1389413" y="1306460"/>
                    <a:pt x="1389413" y="1335974"/>
                  </a:cubicBezTo>
                  <a:cubicBezTo>
                    <a:pt x="1389413" y="1365487"/>
                    <a:pt x="1365487" y="1389413"/>
                    <a:pt x="1335974" y="1389413"/>
                  </a:cubicBezTo>
                  <a:cubicBezTo>
                    <a:pt x="1306460" y="1389413"/>
                    <a:pt x="1282535" y="1365487"/>
                    <a:pt x="1282535" y="1335974"/>
                  </a:cubicBezTo>
                  <a:cubicBezTo>
                    <a:pt x="1282535" y="1306460"/>
                    <a:pt x="1306460" y="1282535"/>
                    <a:pt x="1335974" y="1282535"/>
                  </a:cubicBezTo>
                  <a:moveTo>
                    <a:pt x="1549729" y="1282535"/>
                  </a:moveTo>
                  <a:cubicBezTo>
                    <a:pt x="1579243" y="1282535"/>
                    <a:pt x="1603168" y="1306460"/>
                    <a:pt x="1603168" y="1335974"/>
                  </a:cubicBezTo>
                  <a:cubicBezTo>
                    <a:pt x="1603168" y="1365487"/>
                    <a:pt x="1579243" y="1389413"/>
                    <a:pt x="1549729" y="1389413"/>
                  </a:cubicBezTo>
                  <a:cubicBezTo>
                    <a:pt x="1520216" y="1389413"/>
                    <a:pt x="1496290" y="1365487"/>
                    <a:pt x="1496290" y="1335974"/>
                  </a:cubicBezTo>
                  <a:cubicBezTo>
                    <a:pt x="1496290" y="1306460"/>
                    <a:pt x="1520216" y="1282535"/>
                    <a:pt x="1549729" y="1282535"/>
                  </a:cubicBezTo>
                  <a:moveTo>
                    <a:pt x="1763485" y="1282535"/>
                  </a:moveTo>
                  <a:cubicBezTo>
                    <a:pt x="1792999" y="1282535"/>
                    <a:pt x="1816924" y="1306460"/>
                    <a:pt x="1816924" y="1335974"/>
                  </a:cubicBezTo>
                  <a:cubicBezTo>
                    <a:pt x="1816924" y="1365487"/>
                    <a:pt x="1792999" y="1389413"/>
                    <a:pt x="1763485" y="1389413"/>
                  </a:cubicBezTo>
                  <a:cubicBezTo>
                    <a:pt x="1733972" y="1389413"/>
                    <a:pt x="1710046" y="1365487"/>
                    <a:pt x="1710046" y="1335974"/>
                  </a:cubicBezTo>
                  <a:cubicBezTo>
                    <a:pt x="1710046" y="1306460"/>
                    <a:pt x="1733972" y="1282535"/>
                    <a:pt x="1763485" y="1282535"/>
                  </a:cubicBezTo>
                  <a:moveTo>
                    <a:pt x="1977241" y="1282535"/>
                  </a:moveTo>
                  <a:cubicBezTo>
                    <a:pt x="2006755" y="1282535"/>
                    <a:pt x="2030680" y="1306460"/>
                    <a:pt x="2030680" y="1335974"/>
                  </a:cubicBezTo>
                  <a:cubicBezTo>
                    <a:pt x="2030680" y="1365487"/>
                    <a:pt x="2006755" y="1389413"/>
                    <a:pt x="1977241" y="1389413"/>
                  </a:cubicBezTo>
                  <a:cubicBezTo>
                    <a:pt x="1947728" y="1389413"/>
                    <a:pt x="1923802" y="1365487"/>
                    <a:pt x="1923802" y="1335974"/>
                  </a:cubicBezTo>
                  <a:cubicBezTo>
                    <a:pt x="1923802" y="1306460"/>
                    <a:pt x="1947728" y="1282535"/>
                    <a:pt x="1977241" y="1282535"/>
                  </a:cubicBezTo>
                  <a:moveTo>
                    <a:pt x="53438" y="1068779"/>
                  </a:moveTo>
                  <a:cubicBezTo>
                    <a:pt x="82952" y="1068779"/>
                    <a:pt x="106877" y="1092704"/>
                    <a:pt x="106877" y="1122218"/>
                  </a:cubicBezTo>
                  <a:cubicBezTo>
                    <a:pt x="106877" y="1151731"/>
                    <a:pt x="82952" y="1175657"/>
                    <a:pt x="53438" y="1175657"/>
                  </a:cubicBezTo>
                  <a:cubicBezTo>
                    <a:pt x="23925" y="1175657"/>
                    <a:pt x="0" y="1151731"/>
                    <a:pt x="0" y="1122218"/>
                  </a:cubicBezTo>
                  <a:cubicBezTo>
                    <a:pt x="0" y="1092704"/>
                    <a:pt x="23925" y="1068779"/>
                    <a:pt x="53438" y="1068779"/>
                  </a:cubicBezTo>
                  <a:moveTo>
                    <a:pt x="267194" y="1068779"/>
                  </a:moveTo>
                  <a:cubicBezTo>
                    <a:pt x="296708" y="1068779"/>
                    <a:pt x="320633" y="1092704"/>
                    <a:pt x="320633" y="1122218"/>
                  </a:cubicBezTo>
                  <a:cubicBezTo>
                    <a:pt x="320633" y="1151731"/>
                    <a:pt x="296708" y="1175657"/>
                    <a:pt x="267194" y="1175657"/>
                  </a:cubicBezTo>
                  <a:cubicBezTo>
                    <a:pt x="237681" y="1175657"/>
                    <a:pt x="213755" y="1151731"/>
                    <a:pt x="213755" y="1122218"/>
                  </a:cubicBezTo>
                  <a:cubicBezTo>
                    <a:pt x="213755" y="1092704"/>
                    <a:pt x="237681" y="1068779"/>
                    <a:pt x="267194" y="1068779"/>
                  </a:cubicBezTo>
                  <a:moveTo>
                    <a:pt x="480950" y="1068779"/>
                  </a:moveTo>
                  <a:cubicBezTo>
                    <a:pt x="510464" y="1068779"/>
                    <a:pt x="534389" y="1092704"/>
                    <a:pt x="534389" y="1122218"/>
                  </a:cubicBezTo>
                  <a:cubicBezTo>
                    <a:pt x="534389" y="1151731"/>
                    <a:pt x="510464" y="1175657"/>
                    <a:pt x="480950" y="1175657"/>
                  </a:cubicBezTo>
                  <a:cubicBezTo>
                    <a:pt x="451437" y="1175657"/>
                    <a:pt x="427511" y="1151731"/>
                    <a:pt x="427511" y="1122218"/>
                  </a:cubicBezTo>
                  <a:cubicBezTo>
                    <a:pt x="427511" y="1092704"/>
                    <a:pt x="451437" y="1068779"/>
                    <a:pt x="480950" y="1068779"/>
                  </a:cubicBezTo>
                  <a:moveTo>
                    <a:pt x="694706" y="1068779"/>
                  </a:moveTo>
                  <a:cubicBezTo>
                    <a:pt x="724220" y="1068779"/>
                    <a:pt x="748145" y="1092704"/>
                    <a:pt x="748145" y="1122218"/>
                  </a:cubicBezTo>
                  <a:cubicBezTo>
                    <a:pt x="748145" y="1151731"/>
                    <a:pt x="724220" y="1175657"/>
                    <a:pt x="694706" y="1175657"/>
                  </a:cubicBezTo>
                  <a:cubicBezTo>
                    <a:pt x="665192" y="1175657"/>
                    <a:pt x="641267" y="1151731"/>
                    <a:pt x="641267" y="1122218"/>
                  </a:cubicBezTo>
                  <a:cubicBezTo>
                    <a:pt x="641267" y="1092704"/>
                    <a:pt x="665192" y="1068779"/>
                    <a:pt x="694706" y="1068779"/>
                  </a:cubicBezTo>
                  <a:moveTo>
                    <a:pt x="908462" y="1068779"/>
                  </a:moveTo>
                  <a:cubicBezTo>
                    <a:pt x="937975" y="1068779"/>
                    <a:pt x="961901" y="1092704"/>
                    <a:pt x="961901" y="1122218"/>
                  </a:cubicBezTo>
                  <a:cubicBezTo>
                    <a:pt x="961901" y="1151731"/>
                    <a:pt x="937975" y="1175657"/>
                    <a:pt x="908462" y="1175657"/>
                  </a:cubicBezTo>
                  <a:cubicBezTo>
                    <a:pt x="878948" y="1175657"/>
                    <a:pt x="855023" y="1151731"/>
                    <a:pt x="855023" y="1122218"/>
                  </a:cubicBezTo>
                  <a:cubicBezTo>
                    <a:pt x="855023" y="1092704"/>
                    <a:pt x="878948" y="1068779"/>
                    <a:pt x="908462" y="1068779"/>
                  </a:cubicBezTo>
                  <a:moveTo>
                    <a:pt x="1122218" y="1068779"/>
                  </a:moveTo>
                  <a:cubicBezTo>
                    <a:pt x="1151731" y="1068779"/>
                    <a:pt x="1175657" y="1092704"/>
                    <a:pt x="1175657" y="1122218"/>
                  </a:cubicBezTo>
                  <a:cubicBezTo>
                    <a:pt x="1175657" y="1151731"/>
                    <a:pt x="1151731" y="1175657"/>
                    <a:pt x="1122218" y="1175657"/>
                  </a:cubicBezTo>
                  <a:cubicBezTo>
                    <a:pt x="1092704" y="1175657"/>
                    <a:pt x="1068779" y="1151731"/>
                    <a:pt x="1068779" y="1122218"/>
                  </a:cubicBezTo>
                  <a:cubicBezTo>
                    <a:pt x="1068779" y="1092704"/>
                    <a:pt x="1092704" y="1068779"/>
                    <a:pt x="1122218" y="1068779"/>
                  </a:cubicBezTo>
                  <a:moveTo>
                    <a:pt x="1335974" y="1068779"/>
                  </a:moveTo>
                  <a:cubicBezTo>
                    <a:pt x="1365487" y="1068779"/>
                    <a:pt x="1389413" y="1092704"/>
                    <a:pt x="1389413" y="1122218"/>
                  </a:cubicBezTo>
                  <a:cubicBezTo>
                    <a:pt x="1389413" y="1151731"/>
                    <a:pt x="1365487" y="1175657"/>
                    <a:pt x="1335974" y="1175657"/>
                  </a:cubicBezTo>
                  <a:cubicBezTo>
                    <a:pt x="1306460" y="1175657"/>
                    <a:pt x="1282535" y="1151731"/>
                    <a:pt x="1282535" y="1122218"/>
                  </a:cubicBezTo>
                  <a:cubicBezTo>
                    <a:pt x="1282535" y="1092704"/>
                    <a:pt x="1306460" y="1068779"/>
                    <a:pt x="1335974" y="1068779"/>
                  </a:cubicBezTo>
                  <a:moveTo>
                    <a:pt x="1549729" y="1068779"/>
                  </a:moveTo>
                  <a:cubicBezTo>
                    <a:pt x="1579243" y="1068779"/>
                    <a:pt x="1603168" y="1092704"/>
                    <a:pt x="1603168" y="1122218"/>
                  </a:cubicBezTo>
                  <a:cubicBezTo>
                    <a:pt x="1603168" y="1151731"/>
                    <a:pt x="1579243" y="1175657"/>
                    <a:pt x="1549729" y="1175657"/>
                  </a:cubicBezTo>
                  <a:cubicBezTo>
                    <a:pt x="1520216" y="1175657"/>
                    <a:pt x="1496290" y="1151731"/>
                    <a:pt x="1496290" y="1122218"/>
                  </a:cubicBezTo>
                  <a:cubicBezTo>
                    <a:pt x="1496290" y="1092704"/>
                    <a:pt x="1520216" y="1068779"/>
                    <a:pt x="1549729" y="1068779"/>
                  </a:cubicBezTo>
                  <a:moveTo>
                    <a:pt x="1763485" y="1068779"/>
                  </a:moveTo>
                  <a:cubicBezTo>
                    <a:pt x="1792999" y="1068779"/>
                    <a:pt x="1816924" y="1092704"/>
                    <a:pt x="1816924" y="1122218"/>
                  </a:cubicBezTo>
                  <a:cubicBezTo>
                    <a:pt x="1816924" y="1151731"/>
                    <a:pt x="1792999" y="1175657"/>
                    <a:pt x="1763485" y="1175657"/>
                  </a:cubicBezTo>
                  <a:cubicBezTo>
                    <a:pt x="1733972" y="1175657"/>
                    <a:pt x="1710046" y="1151731"/>
                    <a:pt x="1710046" y="1122218"/>
                  </a:cubicBezTo>
                  <a:cubicBezTo>
                    <a:pt x="1710046" y="1092704"/>
                    <a:pt x="1733972" y="1068779"/>
                    <a:pt x="1763485" y="1068779"/>
                  </a:cubicBezTo>
                  <a:moveTo>
                    <a:pt x="1977241" y="1068779"/>
                  </a:moveTo>
                  <a:cubicBezTo>
                    <a:pt x="2006755" y="1068779"/>
                    <a:pt x="2030680" y="1092704"/>
                    <a:pt x="2030680" y="1122218"/>
                  </a:cubicBezTo>
                  <a:cubicBezTo>
                    <a:pt x="2030680" y="1151731"/>
                    <a:pt x="2006755" y="1175657"/>
                    <a:pt x="1977241" y="1175657"/>
                  </a:cubicBezTo>
                  <a:cubicBezTo>
                    <a:pt x="1947728" y="1175657"/>
                    <a:pt x="1923802" y="1151731"/>
                    <a:pt x="1923802" y="1122218"/>
                  </a:cubicBezTo>
                  <a:cubicBezTo>
                    <a:pt x="1923802" y="1092704"/>
                    <a:pt x="1947728" y="1068779"/>
                    <a:pt x="1977241" y="1068779"/>
                  </a:cubicBezTo>
                  <a:moveTo>
                    <a:pt x="53438" y="855023"/>
                  </a:moveTo>
                  <a:cubicBezTo>
                    <a:pt x="82952" y="855023"/>
                    <a:pt x="106877" y="878948"/>
                    <a:pt x="106877" y="908462"/>
                  </a:cubicBezTo>
                  <a:cubicBezTo>
                    <a:pt x="106877" y="937975"/>
                    <a:pt x="82952" y="961901"/>
                    <a:pt x="53438" y="961901"/>
                  </a:cubicBezTo>
                  <a:cubicBezTo>
                    <a:pt x="23925" y="961901"/>
                    <a:pt x="0" y="937975"/>
                    <a:pt x="0" y="908462"/>
                  </a:cubicBezTo>
                  <a:cubicBezTo>
                    <a:pt x="0" y="878948"/>
                    <a:pt x="23925" y="855023"/>
                    <a:pt x="53438" y="855023"/>
                  </a:cubicBezTo>
                  <a:moveTo>
                    <a:pt x="267194" y="855023"/>
                  </a:moveTo>
                  <a:cubicBezTo>
                    <a:pt x="296708" y="855023"/>
                    <a:pt x="320633" y="878948"/>
                    <a:pt x="320633" y="908462"/>
                  </a:cubicBezTo>
                  <a:cubicBezTo>
                    <a:pt x="320633" y="937975"/>
                    <a:pt x="296708" y="961901"/>
                    <a:pt x="267194" y="961901"/>
                  </a:cubicBezTo>
                  <a:cubicBezTo>
                    <a:pt x="237681" y="961901"/>
                    <a:pt x="213755" y="937975"/>
                    <a:pt x="213755" y="908462"/>
                  </a:cubicBezTo>
                  <a:cubicBezTo>
                    <a:pt x="213755" y="878948"/>
                    <a:pt x="237681" y="855023"/>
                    <a:pt x="267194" y="855023"/>
                  </a:cubicBezTo>
                  <a:moveTo>
                    <a:pt x="480950" y="855023"/>
                  </a:moveTo>
                  <a:cubicBezTo>
                    <a:pt x="510464" y="855023"/>
                    <a:pt x="534389" y="878948"/>
                    <a:pt x="534389" y="908462"/>
                  </a:cubicBezTo>
                  <a:cubicBezTo>
                    <a:pt x="534389" y="937975"/>
                    <a:pt x="510464" y="961901"/>
                    <a:pt x="480950" y="961901"/>
                  </a:cubicBezTo>
                  <a:cubicBezTo>
                    <a:pt x="451437" y="961901"/>
                    <a:pt x="427511" y="937975"/>
                    <a:pt x="427511" y="908462"/>
                  </a:cubicBezTo>
                  <a:cubicBezTo>
                    <a:pt x="427511" y="878948"/>
                    <a:pt x="451437" y="855023"/>
                    <a:pt x="480950" y="855023"/>
                  </a:cubicBezTo>
                  <a:moveTo>
                    <a:pt x="694706" y="855023"/>
                  </a:moveTo>
                  <a:cubicBezTo>
                    <a:pt x="724220" y="855023"/>
                    <a:pt x="748145" y="878948"/>
                    <a:pt x="748145" y="908462"/>
                  </a:cubicBezTo>
                  <a:cubicBezTo>
                    <a:pt x="748145" y="937975"/>
                    <a:pt x="724220" y="961901"/>
                    <a:pt x="694706" y="961901"/>
                  </a:cubicBezTo>
                  <a:cubicBezTo>
                    <a:pt x="665192" y="961901"/>
                    <a:pt x="641267" y="937975"/>
                    <a:pt x="641267" y="908462"/>
                  </a:cubicBezTo>
                  <a:cubicBezTo>
                    <a:pt x="641267" y="878948"/>
                    <a:pt x="665192" y="855023"/>
                    <a:pt x="694706" y="855023"/>
                  </a:cubicBezTo>
                  <a:moveTo>
                    <a:pt x="908462" y="855023"/>
                  </a:moveTo>
                  <a:cubicBezTo>
                    <a:pt x="937975" y="855023"/>
                    <a:pt x="961901" y="878948"/>
                    <a:pt x="961901" y="908462"/>
                  </a:cubicBezTo>
                  <a:cubicBezTo>
                    <a:pt x="961901" y="937975"/>
                    <a:pt x="937975" y="961901"/>
                    <a:pt x="908462" y="961901"/>
                  </a:cubicBezTo>
                  <a:cubicBezTo>
                    <a:pt x="878948" y="961901"/>
                    <a:pt x="855023" y="937975"/>
                    <a:pt x="855023" y="908462"/>
                  </a:cubicBezTo>
                  <a:cubicBezTo>
                    <a:pt x="855023" y="878948"/>
                    <a:pt x="878948" y="855023"/>
                    <a:pt x="908462" y="855023"/>
                  </a:cubicBezTo>
                  <a:moveTo>
                    <a:pt x="1122218" y="855023"/>
                  </a:moveTo>
                  <a:cubicBezTo>
                    <a:pt x="1151731" y="855023"/>
                    <a:pt x="1175657" y="878948"/>
                    <a:pt x="1175657" y="908462"/>
                  </a:cubicBezTo>
                  <a:cubicBezTo>
                    <a:pt x="1175657" y="937975"/>
                    <a:pt x="1151731" y="961901"/>
                    <a:pt x="1122218" y="961901"/>
                  </a:cubicBezTo>
                  <a:cubicBezTo>
                    <a:pt x="1092704" y="961901"/>
                    <a:pt x="1068779" y="937975"/>
                    <a:pt x="1068779" y="908462"/>
                  </a:cubicBezTo>
                  <a:cubicBezTo>
                    <a:pt x="1068779" y="878948"/>
                    <a:pt x="1092704" y="855023"/>
                    <a:pt x="1122218" y="855023"/>
                  </a:cubicBezTo>
                  <a:moveTo>
                    <a:pt x="1335974" y="855023"/>
                  </a:moveTo>
                  <a:cubicBezTo>
                    <a:pt x="1365487" y="855023"/>
                    <a:pt x="1389413" y="878948"/>
                    <a:pt x="1389413" y="908462"/>
                  </a:cubicBezTo>
                  <a:cubicBezTo>
                    <a:pt x="1389413" y="937975"/>
                    <a:pt x="1365487" y="961901"/>
                    <a:pt x="1335974" y="961901"/>
                  </a:cubicBezTo>
                  <a:cubicBezTo>
                    <a:pt x="1306460" y="961901"/>
                    <a:pt x="1282535" y="937975"/>
                    <a:pt x="1282535" y="908462"/>
                  </a:cubicBezTo>
                  <a:cubicBezTo>
                    <a:pt x="1282535" y="878948"/>
                    <a:pt x="1306460" y="855023"/>
                    <a:pt x="1335974" y="855023"/>
                  </a:cubicBezTo>
                  <a:moveTo>
                    <a:pt x="1549729" y="855023"/>
                  </a:moveTo>
                  <a:cubicBezTo>
                    <a:pt x="1579243" y="855023"/>
                    <a:pt x="1603168" y="878948"/>
                    <a:pt x="1603168" y="908462"/>
                  </a:cubicBezTo>
                  <a:cubicBezTo>
                    <a:pt x="1603168" y="937975"/>
                    <a:pt x="1579243" y="961901"/>
                    <a:pt x="1549729" y="961901"/>
                  </a:cubicBezTo>
                  <a:cubicBezTo>
                    <a:pt x="1520216" y="961901"/>
                    <a:pt x="1496290" y="937975"/>
                    <a:pt x="1496290" y="908462"/>
                  </a:cubicBezTo>
                  <a:cubicBezTo>
                    <a:pt x="1496290" y="878948"/>
                    <a:pt x="1520216" y="855023"/>
                    <a:pt x="1549729" y="855023"/>
                  </a:cubicBezTo>
                  <a:moveTo>
                    <a:pt x="1763485" y="855023"/>
                  </a:moveTo>
                  <a:cubicBezTo>
                    <a:pt x="1792999" y="855023"/>
                    <a:pt x="1816924" y="878948"/>
                    <a:pt x="1816924" y="908462"/>
                  </a:cubicBezTo>
                  <a:cubicBezTo>
                    <a:pt x="1816924" y="937975"/>
                    <a:pt x="1792999" y="961901"/>
                    <a:pt x="1763485" y="961901"/>
                  </a:cubicBezTo>
                  <a:cubicBezTo>
                    <a:pt x="1733972" y="961901"/>
                    <a:pt x="1710046" y="937975"/>
                    <a:pt x="1710046" y="908462"/>
                  </a:cubicBezTo>
                  <a:cubicBezTo>
                    <a:pt x="1710046" y="878948"/>
                    <a:pt x="1733972" y="855023"/>
                    <a:pt x="1763485" y="855023"/>
                  </a:cubicBezTo>
                  <a:moveTo>
                    <a:pt x="1977241" y="855023"/>
                  </a:moveTo>
                  <a:cubicBezTo>
                    <a:pt x="2006755" y="855023"/>
                    <a:pt x="2030680" y="878948"/>
                    <a:pt x="2030680" y="908462"/>
                  </a:cubicBezTo>
                  <a:cubicBezTo>
                    <a:pt x="2030680" y="937975"/>
                    <a:pt x="2006755" y="961901"/>
                    <a:pt x="1977241" y="961901"/>
                  </a:cubicBezTo>
                  <a:cubicBezTo>
                    <a:pt x="1947728" y="961901"/>
                    <a:pt x="1923802" y="937975"/>
                    <a:pt x="1923802" y="908462"/>
                  </a:cubicBezTo>
                  <a:cubicBezTo>
                    <a:pt x="1923802" y="878948"/>
                    <a:pt x="1947728" y="855023"/>
                    <a:pt x="1977241" y="855023"/>
                  </a:cubicBezTo>
                  <a:moveTo>
                    <a:pt x="53438" y="641267"/>
                  </a:moveTo>
                  <a:cubicBezTo>
                    <a:pt x="82952" y="641267"/>
                    <a:pt x="106877" y="665192"/>
                    <a:pt x="106877" y="694706"/>
                  </a:cubicBezTo>
                  <a:cubicBezTo>
                    <a:pt x="106877" y="724220"/>
                    <a:pt x="82952" y="748145"/>
                    <a:pt x="53438" y="748145"/>
                  </a:cubicBezTo>
                  <a:cubicBezTo>
                    <a:pt x="23925" y="748145"/>
                    <a:pt x="0" y="724220"/>
                    <a:pt x="0" y="694706"/>
                  </a:cubicBezTo>
                  <a:cubicBezTo>
                    <a:pt x="0" y="665192"/>
                    <a:pt x="23925" y="641267"/>
                    <a:pt x="53438" y="641267"/>
                  </a:cubicBezTo>
                  <a:moveTo>
                    <a:pt x="267194" y="641267"/>
                  </a:moveTo>
                  <a:cubicBezTo>
                    <a:pt x="296708" y="641267"/>
                    <a:pt x="320633" y="665192"/>
                    <a:pt x="320633" y="694706"/>
                  </a:cubicBezTo>
                  <a:cubicBezTo>
                    <a:pt x="320633" y="724220"/>
                    <a:pt x="296708" y="748145"/>
                    <a:pt x="267194" y="748145"/>
                  </a:cubicBezTo>
                  <a:cubicBezTo>
                    <a:pt x="237681" y="748145"/>
                    <a:pt x="213755" y="724220"/>
                    <a:pt x="213755" y="694706"/>
                  </a:cubicBezTo>
                  <a:cubicBezTo>
                    <a:pt x="213755" y="665192"/>
                    <a:pt x="237681" y="641267"/>
                    <a:pt x="267194" y="641267"/>
                  </a:cubicBezTo>
                  <a:moveTo>
                    <a:pt x="480950" y="641267"/>
                  </a:moveTo>
                  <a:cubicBezTo>
                    <a:pt x="510464" y="641267"/>
                    <a:pt x="534389" y="665192"/>
                    <a:pt x="534389" y="694706"/>
                  </a:cubicBezTo>
                  <a:cubicBezTo>
                    <a:pt x="534389" y="724220"/>
                    <a:pt x="510464" y="748145"/>
                    <a:pt x="480950" y="748145"/>
                  </a:cubicBezTo>
                  <a:cubicBezTo>
                    <a:pt x="451437" y="748145"/>
                    <a:pt x="427511" y="724220"/>
                    <a:pt x="427511" y="694706"/>
                  </a:cubicBezTo>
                  <a:cubicBezTo>
                    <a:pt x="427511" y="665192"/>
                    <a:pt x="451437" y="641267"/>
                    <a:pt x="480950" y="641267"/>
                  </a:cubicBezTo>
                  <a:moveTo>
                    <a:pt x="694706" y="641267"/>
                  </a:moveTo>
                  <a:cubicBezTo>
                    <a:pt x="724220" y="641267"/>
                    <a:pt x="748145" y="665192"/>
                    <a:pt x="748145" y="694706"/>
                  </a:cubicBezTo>
                  <a:cubicBezTo>
                    <a:pt x="748145" y="724220"/>
                    <a:pt x="724220" y="748145"/>
                    <a:pt x="694706" y="748145"/>
                  </a:cubicBezTo>
                  <a:cubicBezTo>
                    <a:pt x="665192" y="748145"/>
                    <a:pt x="641267" y="724220"/>
                    <a:pt x="641267" y="694706"/>
                  </a:cubicBezTo>
                  <a:cubicBezTo>
                    <a:pt x="641267" y="665192"/>
                    <a:pt x="665192" y="641267"/>
                    <a:pt x="694706" y="641267"/>
                  </a:cubicBezTo>
                  <a:moveTo>
                    <a:pt x="908462" y="641267"/>
                  </a:moveTo>
                  <a:cubicBezTo>
                    <a:pt x="937975" y="641267"/>
                    <a:pt x="961901" y="665192"/>
                    <a:pt x="961901" y="694706"/>
                  </a:cubicBezTo>
                  <a:cubicBezTo>
                    <a:pt x="961901" y="724220"/>
                    <a:pt x="937975" y="748145"/>
                    <a:pt x="908462" y="748145"/>
                  </a:cubicBezTo>
                  <a:cubicBezTo>
                    <a:pt x="878948" y="748145"/>
                    <a:pt x="855023" y="724220"/>
                    <a:pt x="855023" y="694706"/>
                  </a:cubicBezTo>
                  <a:cubicBezTo>
                    <a:pt x="855023" y="665192"/>
                    <a:pt x="878948" y="641267"/>
                    <a:pt x="908462" y="641267"/>
                  </a:cubicBezTo>
                  <a:moveTo>
                    <a:pt x="1122218" y="641267"/>
                  </a:moveTo>
                  <a:cubicBezTo>
                    <a:pt x="1151731" y="641267"/>
                    <a:pt x="1175657" y="665192"/>
                    <a:pt x="1175657" y="694706"/>
                  </a:cubicBezTo>
                  <a:cubicBezTo>
                    <a:pt x="1175657" y="724220"/>
                    <a:pt x="1151731" y="748145"/>
                    <a:pt x="1122218" y="748145"/>
                  </a:cubicBezTo>
                  <a:cubicBezTo>
                    <a:pt x="1092704" y="748145"/>
                    <a:pt x="1068779" y="724220"/>
                    <a:pt x="1068779" y="694706"/>
                  </a:cubicBezTo>
                  <a:cubicBezTo>
                    <a:pt x="1068779" y="665192"/>
                    <a:pt x="1092704" y="641267"/>
                    <a:pt x="1122218" y="641267"/>
                  </a:cubicBezTo>
                  <a:moveTo>
                    <a:pt x="1335974" y="641267"/>
                  </a:moveTo>
                  <a:cubicBezTo>
                    <a:pt x="1365487" y="641267"/>
                    <a:pt x="1389413" y="665192"/>
                    <a:pt x="1389413" y="694706"/>
                  </a:cubicBezTo>
                  <a:cubicBezTo>
                    <a:pt x="1389413" y="724220"/>
                    <a:pt x="1365487" y="748145"/>
                    <a:pt x="1335974" y="748145"/>
                  </a:cubicBezTo>
                  <a:cubicBezTo>
                    <a:pt x="1306460" y="748145"/>
                    <a:pt x="1282535" y="724220"/>
                    <a:pt x="1282535" y="694706"/>
                  </a:cubicBezTo>
                  <a:cubicBezTo>
                    <a:pt x="1282535" y="665192"/>
                    <a:pt x="1306460" y="641267"/>
                    <a:pt x="1335974" y="641267"/>
                  </a:cubicBezTo>
                  <a:moveTo>
                    <a:pt x="1549729" y="641267"/>
                  </a:moveTo>
                  <a:cubicBezTo>
                    <a:pt x="1579243" y="641267"/>
                    <a:pt x="1603168" y="665192"/>
                    <a:pt x="1603168" y="694706"/>
                  </a:cubicBezTo>
                  <a:cubicBezTo>
                    <a:pt x="1603168" y="724220"/>
                    <a:pt x="1579243" y="748145"/>
                    <a:pt x="1549729" y="748145"/>
                  </a:cubicBezTo>
                  <a:cubicBezTo>
                    <a:pt x="1520216" y="748145"/>
                    <a:pt x="1496290" y="724220"/>
                    <a:pt x="1496290" y="694706"/>
                  </a:cubicBezTo>
                  <a:cubicBezTo>
                    <a:pt x="1496290" y="665192"/>
                    <a:pt x="1520216" y="641267"/>
                    <a:pt x="1549729" y="641267"/>
                  </a:cubicBezTo>
                  <a:moveTo>
                    <a:pt x="1763485" y="641267"/>
                  </a:moveTo>
                  <a:cubicBezTo>
                    <a:pt x="1792999" y="641267"/>
                    <a:pt x="1816924" y="665192"/>
                    <a:pt x="1816924" y="694706"/>
                  </a:cubicBezTo>
                  <a:cubicBezTo>
                    <a:pt x="1816924" y="724220"/>
                    <a:pt x="1792999" y="748145"/>
                    <a:pt x="1763485" y="748145"/>
                  </a:cubicBezTo>
                  <a:cubicBezTo>
                    <a:pt x="1733972" y="748145"/>
                    <a:pt x="1710046" y="724220"/>
                    <a:pt x="1710046" y="694706"/>
                  </a:cubicBezTo>
                  <a:cubicBezTo>
                    <a:pt x="1710046" y="665192"/>
                    <a:pt x="1733972" y="641267"/>
                    <a:pt x="1763485" y="641267"/>
                  </a:cubicBezTo>
                  <a:moveTo>
                    <a:pt x="1977241" y="641267"/>
                  </a:moveTo>
                  <a:cubicBezTo>
                    <a:pt x="2006755" y="641267"/>
                    <a:pt x="2030680" y="665192"/>
                    <a:pt x="2030680" y="694706"/>
                  </a:cubicBezTo>
                  <a:cubicBezTo>
                    <a:pt x="2030680" y="724220"/>
                    <a:pt x="2006755" y="748145"/>
                    <a:pt x="1977241" y="748145"/>
                  </a:cubicBezTo>
                  <a:cubicBezTo>
                    <a:pt x="1947728" y="748145"/>
                    <a:pt x="1923802" y="724220"/>
                    <a:pt x="1923802" y="694706"/>
                  </a:cubicBezTo>
                  <a:cubicBezTo>
                    <a:pt x="1923802" y="665192"/>
                    <a:pt x="1947728" y="641267"/>
                    <a:pt x="1977241" y="641267"/>
                  </a:cubicBezTo>
                  <a:moveTo>
                    <a:pt x="53438" y="427511"/>
                  </a:moveTo>
                  <a:cubicBezTo>
                    <a:pt x="82952" y="427511"/>
                    <a:pt x="106877" y="451437"/>
                    <a:pt x="106877" y="480950"/>
                  </a:cubicBezTo>
                  <a:cubicBezTo>
                    <a:pt x="106877" y="510464"/>
                    <a:pt x="82952" y="534389"/>
                    <a:pt x="53438" y="534389"/>
                  </a:cubicBezTo>
                  <a:cubicBezTo>
                    <a:pt x="23925" y="534389"/>
                    <a:pt x="0" y="510464"/>
                    <a:pt x="0" y="480950"/>
                  </a:cubicBezTo>
                  <a:cubicBezTo>
                    <a:pt x="0" y="451437"/>
                    <a:pt x="23925" y="427511"/>
                    <a:pt x="53438" y="427511"/>
                  </a:cubicBezTo>
                  <a:moveTo>
                    <a:pt x="267194" y="427511"/>
                  </a:moveTo>
                  <a:cubicBezTo>
                    <a:pt x="296708" y="427511"/>
                    <a:pt x="320633" y="451437"/>
                    <a:pt x="320633" y="480950"/>
                  </a:cubicBezTo>
                  <a:cubicBezTo>
                    <a:pt x="320633" y="510464"/>
                    <a:pt x="296708" y="534389"/>
                    <a:pt x="267194" y="534389"/>
                  </a:cubicBezTo>
                  <a:cubicBezTo>
                    <a:pt x="237681" y="534389"/>
                    <a:pt x="213755" y="510464"/>
                    <a:pt x="213755" y="480950"/>
                  </a:cubicBezTo>
                  <a:cubicBezTo>
                    <a:pt x="213755" y="451437"/>
                    <a:pt x="237681" y="427511"/>
                    <a:pt x="267194" y="427511"/>
                  </a:cubicBezTo>
                  <a:moveTo>
                    <a:pt x="480950" y="427511"/>
                  </a:moveTo>
                  <a:cubicBezTo>
                    <a:pt x="510464" y="427511"/>
                    <a:pt x="534389" y="451437"/>
                    <a:pt x="534389" y="480950"/>
                  </a:cubicBezTo>
                  <a:cubicBezTo>
                    <a:pt x="534389" y="510464"/>
                    <a:pt x="510464" y="534389"/>
                    <a:pt x="480950" y="534389"/>
                  </a:cubicBezTo>
                  <a:cubicBezTo>
                    <a:pt x="451437" y="534389"/>
                    <a:pt x="427511" y="510464"/>
                    <a:pt x="427511" y="480950"/>
                  </a:cubicBezTo>
                  <a:cubicBezTo>
                    <a:pt x="427511" y="451437"/>
                    <a:pt x="451437" y="427511"/>
                    <a:pt x="480950" y="427511"/>
                  </a:cubicBezTo>
                  <a:moveTo>
                    <a:pt x="694706" y="427511"/>
                  </a:moveTo>
                  <a:cubicBezTo>
                    <a:pt x="724220" y="427511"/>
                    <a:pt x="748145" y="451437"/>
                    <a:pt x="748145" y="480950"/>
                  </a:cubicBezTo>
                  <a:cubicBezTo>
                    <a:pt x="748145" y="510464"/>
                    <a:pt x="724220" y="534389"/>
                    <a:pt x="694706" y="534389"/>
                  </a:cubicBezTo>
                  <a:cubicBezTo>
                    <a:pt x="665192" y="534389"/>
                    <a:pt x="641267" y="510464"/>
                    <a:pt x="641267" y="480950"/>
                  </a:cubicBezTo>
                  <a:cubicBezTo>
                    <a:pt x="641267" y="451437"/>
                    <a:pt x="665192" y="427511"/>
                    <a:pt x="694706" y="427511"/>
                  </a:cubicBezTo>
                  <a:moveTo>
                    <a:pt x="908462" y="427511"/>
                  </a:moveTo>
                  <a:cubicBezTo>
                    <a:pt x="937975" y="427511"/>
                    <a:pt x="961901" y="451437"/>
                    <a:pt x="961901" y="480950"/>
                  </a:cubicBezTo>
                  <a:cubicBezTo>
                    <a:pt x="961901" y="510464"/>
                    <a:pt x="937975" y="534389"/>
                    <a:pt x="908462" y="534389"/>
                  </a:cubicBezTo>
                  <a:cubicBezTo>
                    <a:pt x="878948" y="534389"/>
                    <a:pt x="855023" y="510464"/>
                    <a:pt x="855023" y="480950"/>
                  </a:cubicBezTo>
                  <a:cubicBezTo>
                    <a:pt x="855023" y="451437"/>
                    <a:pt x="878948" y="427511"/>
                    <a:pt x="908462" y="427511"/>
                  </a:cubicBezTo>
                  <a:moveTo>
                    <a:pt x="1122218" y="427511"/>
                  </a:moveTo>
                  <a:cubicBezTo>
                    <a:pt x="1151731" y="427511"/>
                    <a:pt x="1175657" y="451437"/>
                    <a:pt x="1175657" y="480950"/>
                  </a:cubicBezTo>
                  <a:cubicBezTo>
                    <a:pt x="1175657" y="510464"/>
                    <a:pt x="1151731" y="534389"/>
                    <a:pt x="1122218" y="534389"/>
                  </a:cubicBezTo>
                  <a:cubicBezTo>
                    <a:pt x="1092704" y="534389"/>
                    <a:pt x="1068779" y="510464"/>
                    <a:pt x="1068779" y="480950"/>
                  </a:cubicBezTo>
                  <a:cubicBezTo>
                    <a:pt x="1068779" y="451437"/>
                    <a:pt x="1092704" y="427511"/>
                    <a:pt x="1122218" y="427511"/>
                  </a:cubicBezTo>
                  <a:moveTo>
                    <a:pt x="1335974" y="427511"/>
                  </a:moveTo>
                  <a:cubicBezTo>
                    <a:pt x="1365487" y="427511"/>
                    <a:pt x="1389413" y="451437"/>
                    <a:pt x="1389413" y="480950"/>
                  </a:cubicBezTo>
                  <a:cubicBezTo>
                    <a:pt x="1389413" y="510464"/>
                    <a:pt x="1365487" y="534389"/>
                    <a:pt x="1335974" y="534389"/>
                  </a:cubicBezTo>
                  <a:cubicBezTo>
                    <a:pt x="1306460" y="534389"/>
                    <a:pt x="1282535" y="510464"/>
                    <a:pt x="1282535" y="480950"/>
                  </a:cubicBezTo>
                  <a:cubicBezTo>
                    <a:pt x="1282535" y="451437"/>
                    <a:pt x="1306460" y="427511"/>
                    <a:pt x="1335974" y="427511"/>
                  </a:cubicBezTo>
                  <a:moveTo>
                    <a:pt x="1549729" y="427511"/>
                  </a:moveTo>
                  <a:cubicBezTo>
                    <a:pt x="1579243" y="427511"/>
                    <a:pt x="1603168" y="451437"/>
                    <a:pt x="1603168" y="480950"/>
                  </a:cubicBezTo>
                  <a:cubicBezTo>
                    <a:pt x="1603168" y="510464"/>
                    <a:pt x="1579243" y="534389"/>
                    <a:pt x="1549729" y="534389"/>
                  </a:cubicBezTo>
                  <a:cubicBezTo>
                    <a:pt x="1520216" y="534389"/>
                    <a:pt x="1496290" y="510464"/>
                    <a:pt x="1496290" y="480950"/>
                  </a:cubicBezTo>
                  <a:cubicBezTo>
                    <a:pt x="1496290" y="451437"/>
                    <a:pt x="1520216" y="427511"/>
                    <a:pt x="1549729" y="427511"/>
                  </a:cubicBezTo>
                  <a:moveTo>
                    <a:pt x="1763485" y="427511"/>
                  </a:moveTo>
                  <a:cubicBezTo>
                    <a:pt x="1792999" y="427511"/>
                    <a:pt x="1816924" y="451437"/>
                    <a:pt x="1816924" y="480950"/>
                  </a:cubicBezTo>
                  <a:cubicBezTo>
                    <a:pt x="1816924" y="510464"/>
                    <a:pt x="1792999" y="534389"/>
                    <a:pt x="1763485" y="534389"/>
                  </a:cubicBezTo>
                  <a:cubicBezTo>
                    <a:pt x="1733972" y="534389"/>
                    <a:pt x="1710046" y="510464"/>
                    <a:pt x="1710046" y="480950"/>
                  </a:cubicBezTo>
                  <a:cubicBezTo>
                    <a:pt x="1710046" y="451437"/>
                    <a:pt x="1733972" y="427511"/>
                    <a:pt x="1763485" y="427511"/>
                  </a:cubicBezTo>
                  <a:moveTo>
                    <a:pt x="1977241" y="427511"/>
                  </a:moveTo>
                  <a:cubicBezTo>
                    <a:pt x="2006755" y="427511"/>
                    <a:pt x="2030680" y="451437"/>
                    <a:pt x="2030680" y="480950"/>
                  </a:cubicBezTo>
                  <a:cubicBezTo>
                    <a:pt x="2030680" y="510464"/>
                    <a:pt x="2006755" y="534389"/>
                    <a:pt x="1977241" y="534389"/>
                  </a:cubicBezTo>
                  <a:cubicBezTo>
                    <a:pt x="1947728" y="534389"/>
                    <a:pt x="1923802" y="510464"/>
                    <a:pt x="1923802" y="480950"/>
                  </a:cubicBezTo>
                  <a:cubicBezTo>
                    <a:pt x="1923802" y="451437"/>
                    <a:pt x="1947728" y="427511"/>
                    <a:pt x="1977241" y="427511"/>
                  </a:cubicBezTo>
                  <a:moveTo>
                    <a:pt x="53438" y="213755"/>
                  </a:moveTo>
                  <a:cubicBezTo>
                    <a:pt x="82952" y="213755"/>
                    <a:pt x="106877" y="237681"/>
                    <a:pt x="106877" y="267194"/>
                  </a:cubicBezTo>
                  <a:cubicBezTo>
                    <a:pt x="106877" y="296708"/>
                    <a:pt x="82952" y="320633"/>
                    <a:pt x="53438" y="320633"/>
                  </a:cubicBezTo>
                  <a:cubicBezTo>
                    <a:pt x="23925" y="320633"/>
                    <a:pt x="0" y="296708"/>
                    <a:pt x="0" y="267194"/>
                  </a:cubicBezTo>
                  <a:cubicBezTo>
                    <a:pt x="0" y="237681"/>
                    <a:pt x="23925" y="213755"/>
                    <a:pt x="53438" y="213755"/>
                  </a:cubicBezTo>
                  <a:moveTo>
                    <a:pt x="267194" y="213755"/>
                  </a:moveTo>
                  <a:cubicBezTo>
                    <a:pt x="296708" y="213755"/>
                    <a:pt x="320633" y="237681"/>
                    <a:pt x="320633" y="267194"/>
                  </a:cubicBezTo>
                  <a:cubicBezTo>
                    <a:pt x="320633" y="296708"/>
                    <a:pt x="296708" y="320633"/>
                    <a:pt x="267194" y="320633"/>
                  </a:cubicBezTo>
                  <a:cubicBezTo>
                    <a:pt x="237681" y="320633"/>
                    <a:pt x="213755" y="296708"/>
                    <a:pt x="213755" y="267194"/>
                  </a:cubicBezTo>
                  <a:cubicBezTo>
                    <a:pt x="213755" y="237681"/>
                    <a:pt x="237681" y="213755"/>
                    <a:pt x="267194" y="213755"/>
                  </a:cubicBezTo>
                  <a:moveTo>
                    <a:pt x="480950" y="213755"/>
                  </a:moveTo>
                  <a:cubicBezTo>
                    <a:pt x="510464" y="213755"/>
                    <a:pt x="534389" y="237681"/>
                    <a:pt x="534389" y="267194"/>
                  </a:cubicBezTo>
                  <a:cubicBezTo>
                    <a:pt x="534389" y="296708"/>
                    <a:pt x="510464" y="320633"/>
                    <a:pt x="480950" y="320633"/>
                  </a:cubicBezTo>
                  <a:cubicBezTo>
                    <a:pt x="451437" y="320633"/>
                    <a:pt x="427511" y="296708"/>
                    <a:pt x="427511" y="267194"/>
                  </a:cubicBezTo>
                  <a:cubicBezTo>
                    <a:pt x="427511" y="237681"/>
                    <a:pt x="451437" y="213755"/>
                    <a:pt x="480950" y="213755"/>
                  </a:cubicBezTo>
                  <a:moveTo>
                    <a:pt x="694706" y="213755"/>
                  </a:moveTo>
                  <a:cubicBezTo>
                    <a:pt x="724220" y="213755"/>
                    <a:pt x="748145" y="237681"/>
                    <a:pt x="748145" y="267194"/>
                  </a:cubicBezTo>
                  <a:cubicBezTo>
                    <a:pt x="748145" y="296708"/>
                    <a:pt x="724220" y="320633"/>
                    <a:pt x="694706" y="320633"/>
                  </a:cubicBezTo>
                  <a:cubicBezTo>
                    <a:pt x="665192" y="320633"/>
                    <a:pt x="641267" y="296708"/>
                    <a:pt x="641267" y="267194"/>
                  </a:cubicBezTo>
                  <a:cubicBezTo>
                    <a:pt x="641267" y="237681"/>
                    <a:pt x="665192" y="213755"/>
                    <a:pt x="694706" y="213755"/>
                  </a:cubicBezTo>
                  <a:moveTo>
                    <a:pt x="908462" y="213755"/>
                  </a:moveTo>
                  <a:cubicBezTo>
                    <a:pt x="937975" y="213755"/>
                    <a:pt x="961901" y="237681"/>
                    <a:pt x="961901" y="267194"/>
                  </a:cubicBezTo>
                  <a:cubicBezTo>
                    <a:pt x="961901" y="296708"/>
                    <a:pt x="937975" y="320633"/>
                    <a:pt x="908462" y="320633"/>
                  </a:cubicBezTo>
                  <a:cubicBezTo>
                    <a:pt x="878948" y="320633"/>
                    <a:pt x="855023" y="296708"/>
                    <a:pt x="855023" y="267194"/>
                  </a:cubicBezTo>
                  <a:cubicBezTo>
                    <a:pt x="855023" y="237681"/>
                    <a:pt x="878948" y="213755"/>
                    <a:pt x="908462" y="213755"/>
                  </a:cubicBezTo>
                  <a:moveTo>
                    <a:pt x="1122218" y="213755"/>
                  </a:moveTo>
                  <a:cubicBezTo>
                    <a:pt x="1151731" y="213755"/>
                    <a:pt x="1175657" y="237681"/>
                    <a:pt x="1175657" y="267194"/>
                  </a:cubicBezTo>
                  <a:cubicBezTo>
                    <a:pt x="1175657" y="296708"/>
                    <a:pt x="1151731" y="320633"/>
                    <a:pt x="1122218" y="320633"/>
                  </a:cubicBezTo>
                  <a:cubicBezTo>
                    <a:pt x="1092704" y="320633"/>
                    <a:pt x="1068779" y="296708"/>
                    <a:pt x="1068779" y="267194"/>
                  </a:cubicBezTo>
                  <a:cubicBezTo>
                    <a:pt x="1068779" y="237681"/>
                    <a:pt x="1092704" y="213755"/>
                    <a:pt x="1122218" y="213755"/>
                  </a:cubicBezTo>
                  <a:moveTo>
                    <a:pt x="1335974" y="213755"/>
                  </a:moveTo>
                  <a:cubicBezTo>
                    <a:pt x="1365487" y="213755"/>
                    <a:pt x="1389413" y="237681"/>
                    <a:pt x="1389413" y="267194"/>
                  </a:cubicBezTo>
                  <a:cubicBezTo>
                    <a:pt x="1389413" y="296708"/>
                    <a:pt x="1365487" y="320633"/>
                    <a:pt x="1335974" y="320633"/>
                  </a:cubicBezTo>
                  <a:cubicBezTo>
                    <a:pt x="1306460" y="320633"/>
                    <a:pt x="1282535" y="296708"/>
                    <a:pt x="1282535" y="267194"/>
                  </a:cubicBezTo>
                  <a:cubicBezTo>
                    <a:pt x="1282535" y="237681"/>
                    <a:pt x="1306460" y="213755"/>
                    <a:pt x="1335974" y="213755"/>
                  </a:cubicBezTo>
                  <a:moveTo>
                    <a:pt x="1549729" y="213755"/>
                  </a:moveTo>
                  <a:cubicBezTo>
                    <a:pt x="1579243" y="213755"/>
                    <a:pt x="1603168" y="237681"/>
                    <a:pt x="1603168" y="267194"/>
                  </a:cubicBezTo>
                  <a:cubicBezTo>
                    <a:pt x="1603168" y="296708"/>
                    <a:pt x="1579243" y="320633"/>
                    <a:pt x="1549729" y="320633"/>
                  </a:cubicBezTo>
                  <a:cubicBezTo>
                    <a:pt x="1520216" y="320633"/>
                    <a:pt x="1496290" y="296708"/>
                    <a:pt x="1496290" y="267194"/>
                  </a:cubicBezTo>
                  <a:cubicBezTo>
                    <a:pt x="1496290" y="237681"/>
                    <a:pt x="1520216" y="213755"/>
                    <a:pt x="1549729" y="213755"/>
                  </a:cubicBezTo>
                  <a:moveTo>
                    <a:pt x="1763485" y="213755"/>
                  </a:moveTo>
                  <a:cubicBezTo>
                    <a:pt x="1792999" y="213755"/>
                    <a:pt x="1816924" y="237681"/>
                    <a:pt x="1816924" y="267194"/>
                  </a:cubicBezTo>
                  <a:cubicBezTo>
                    <a:pt x="1816924" y="296708"/>
                    <a:pt x="1792999" y="320633"/>
                    <a:pt x="1763485" y="320633"/>
                  </a:cubicBezTo>
                  <a:cubicBezTo>
                    <a:pt x="1733972" y="320633"/>
                    <a:pt x="1710046" y="296708"/>
                    <a:pt x="1710046" y="267194"/>
                  </a:cubicBezTo>
                  <a:cubicBezTo>
                    <a:pt x="1710046" y="237681"/>
                    <a:pt x="1733972" y="213755"/>
                    <a:pt x="1763485" y="213755"/>
                  </a:cubicBezTo>
                  <a:moveTo>
                    <a:pt x="1977241" y="213755"/>
                  </a:moveTo>
                  <a:cubicBezTo>
                    <a:pt x="2006755" y="213755"/>
                    <a:pt x="2030680" y="237681"/>
                    <a:pt x="2030680" y="267194"/>
                  </a:cubicBezTo>
                  <a:cubicBezTo>
                    <a:pt x="2030680" y="296708"/>
                    <a:pt x="2006755" y="320633"/>
                    <a:pt x="1977241" y="320633"/>
                  </a:cubicBezTo>
                  <a:cubicBezTo>
                    <a:pt x="1947728" y="320633"/>
                    <a:pt x="1923802" y="296708"/>
                    <a:pt x="1923802" y="267194"/>
                  </a:cubicBezTo>
                  <a:cubicBezTo>
                    <a:pt x="1923802" y="237681"/>
                    <a:pt x="1947728" y="213755"/>
                    <a:pt x="1977241" y="213755"/>
                  </a:cubicBezTo>
                  <a:moveTo>
                    <a:pt x="53438" y="0"/>
                  </a:moveTo>
                  <a:cubicBezTo>
                    <a:pt x="82952" y="0"/>
                    <a:pt x="106877" y="23925"/>
                    <a:pt x="106877" y="53438"/>
                  </a:cubicBezTo>
                  <a:cubicBezTo>
                    <a:pt x="106877" y="82952"/>
                    <a:pt x="82952" y="106877"/>
                    <a:pt x="53438" y="106877"/>
                  </a:cubicBezTo>
                  <a:cubicBezTo>
                    <a:pt x="23925" y="106877"/>
                    <a:pt x="0" y="82952"/>
                    <a:pt x="0" y="53438"/>
                  </a:cubicBezTo>
                  <a:cubicBezTo>
                    <a:pt x="0" y="23925"/>
                    <a:pt x="23925" y="0"/>
                    <a:pt x="53438" y="0"/>
                  </a:cubicBezTo>
                  <a:moveTo>
                    <a:pt x="267194" y="0"/>
                  </a:moveTo>
                  <a:cubicBezTo>
                    <a:pt x="296708" y="0"/>
                    <a:pt x="320633" y="23925"/>
                    <a:pt x="320633" y="53438"/>
                  </a:cubicBezTo>
                  <a:cubicBezTo>
                    <a:pt x="320633" y="82952"/>
                    <a:pt x="296708" y="106877"/>
                    <a:pt x="267194" y="106877"/>
                  </a:cubicBezTo>
                  <a:cubicBezTo>
                    <a:pt x="237681" y="106877"/>
                    <a:pt x="213755" y="82952"/>
                    <a:pt x="213755" y="53438"/>
                  </a:cubicBezTo>
                  <a:cubicBezTo>
                    <a:pt x="213755" y="23925"/>
                    <a:pt x="237681" y="0"/>
                    <a:pt x="267194" y="0"/>
                  </a:cubicBezTo>
                  <a:moveTo>
                    <a:pt x="480950" y="0"/>
                  </a:moveTo>
                  <a:cubicBezTo>
                    <a:pt x="510464" y="0"/>
                    <a:pt x="534389" y="23925"/>
                    <a:pt x="534389" y="53438"/>
                  </a:cubicBezTo>
                  <a:cubicBezTo>
                    <a:pt x="534389" y="82952"/>
                    <a:pt x="510464" y="106877"/>
                    <a:pt x="480950" y="106877"/>
                  </a:cubicBezTo>
                  <a:cubicBezTo>
                    <a:pt x="451437" y="106877"/>
                    <a:pt x="427511" y="82952"/>
                    <a:pt x="427511" y="53438"/>
                  </a:cubicBezTo>
                  <a:cubicBezTo>
                    <a:pt x="427511" y="23925"/>
                    <a:pt x="451437" y="0"/>
                    <a:pt x="480950" y="0"/>
                  </a:cubicBezTo>
                  <a:moveTo>
                    <a:pt x="694706" y="0"/>
                  </a:moveTo>
                  <a:cubicBezTo>
                    <a:pt x="724220" y="0"/>
                    <a:pt x="748145" y="23925"/>
                    <a:pt x="748145" y="53438"/>
                  </a:cubicBezTo>
                  <a:cubicBezTo>
                    <a:pt x="748145" y="82952"/>
                    <a:pt x="724220" y="106877"/>
                    <a:pt x="694706" y="106877"/>
                  </a:cubicBezTo>
                  <a:cubicBezTo>
                    <a:pt x="665192" y="106877"/>
                    <a:pt x="641267" y="82952"/>
                    <a:pt x="641267" y="53438"/>
                  </a:cubicBezTo>
                  <a:cubicBezTo>
                    <a:pt x="641267" y="23925"/>
                    <a:pt x="665192" y="0"/>
                    <a:pt x="694706" y="0"/>
                  </a:cubicBezTo>
                  <a:moveTo>
                    <a:pt x="908462" y="0"/>
                  </a:moveTo>
                  <a:cubicBezTo>
                    <a:pt x="937975" y="0"/>
                    <a:pt x="961901" y="23925"/>
                    <a:pt x="961901" y="53438"/>
                  </a:cubicBezTo>
                  <a:cubicBezTo>
                    <a:pt x="961901" y="82952"/>
                    <a:pt x="937975" y="106877"/>
                    <a:pt x="908462" y="106877"/>
                  </a:cubicBezTo>
                  <a:cubicBezTo>
                    <a:pt x="878948" y="106877"/>
                    <a:pt x="855023" y="82952"/>
                    <a:pt x="855023" y="53438"/>
                  </a:cubicBezTo>
                  <a:cubicBezTo>
                    <a:pt x="855023" y="23925"/>
                    <a:pt x="878948" y="0"/>
                    <a:pt x="908462" y="0"/>
                  </a:cubicBezTo>
                  <a:moveTo>
                    <a:pt x="1122218" y="0"/>
                  </a:moveTo>
                  <a:cubicBezTo>
                    <a:pt x="1151731" y="0"/>
                    <a:pt x="1175657" y="23925"/>
                    <a:pt x="1175657" y="53438"/>
                  </a:cubicBezTo>
                  <a:cubicBezTo>
                    <a:pt x="1175657" y="82952"/>
                    <a:pt x="1151731" y="106877"/>
                    <a:pt x="1122218" y="106877"/>
                  </a:cubicBezTo>
                  <a:cubicBezTo>
                    <a:pt x="1092704" y="106877"/>
                    <a:pt x="1068779" y="82952"/>
                    <a:pt x="1068779" y="53438"/>
                  </a:cubicBezTo>
                  <a:cubicBezTo>
                    <a:pt x="1068779" y="23925"/>
                    <a:pt x="1092704" y="0"/>
                    <a:pt x="1122218" y="0"/>
                  </a:cubicBezTo>
                  <a:moveTo>
                    <a:pt x="1335974" y="0"/>
                  </a:moveTo>
                  <a:cubicBezTo>
                    <a:pt x="1365487" y="0"/>
                    <a:pt x="1389413" y="23925"/>
                    <a:pt x="1389413" y="53438"/>
                  </a:cubicBezTo>
                  <a:cubicBezTo>
                    <a:pt x="1389413" y="82952"/>
                    <a:pt x="1365487" y="106877"/>
                    <a:pt x="1335974" y="106877"/>
                  </a:cubicBezTo>
                  <a:cubicBezTo>
                    <a:pt x="1306460" y="106877"/>
                    <a:pt x="1282535" y="82952"/>
                    <a:pt x="1282535" y="53438"/>
                  </a:cubicBezTo>
                  <a:cubicBezTo>
                    <a:pt x="1282535" y="23925"/>
                    <a:pt x="1306460" y="0"/>
                    <a:pt x="1335974" y="0"/>
                  </a:cubicBezTo>
                  <a:moveTo>
                    <a:pt x="1549729" y="0"/>
                  </a:moveTo>
                  <a:cubicBezTo>
                    <a:pt x="1579243" y="0"/>
                    <a:pt x="1603168" y="23925"/>
                    <a:pt x="1603168" y="53438"/>
                  </a:cubicBezTo>
                  <a:cubicBezTo>
                    <a:pt x="1603168" y="82952"/>
                    <a:pt x="1579243" y="106877"/>
                    <a:pt x="1549729" y="106877"/>
                  </a:cubicBezTo>
                  <a:cubicBezTo>
                    <a:pt x="1520216" y="106877"/>
                    <a:pt x="1496290" y="82952"/>
                    <a:pt x="1496290" y="53438"/>
                  </a:cubicBezTo>
                  <a:cubicBezTo>
                    <a:pt x="1496290" y="23925"/>
                    <a:pt x="1520216" y="0"/>
                    <a:pt x="1549729" y="0"/>
                  </a:cubicBezTo>
                  <a:moveTo>
                    <a:pt x="1763485" y="0"/>
                  </a:moveTo>
                  <a:cubicBezTo>
                    <a:pt x="1792999" y="0"/>
                    <a:pt x="1816924" y="23925"/>
                    <a:pt x="1816924" y="53438"/>
                  </a:cubicBezTo>
                  <a:cubicBezTo>
                    <a:pt x="1816924" y="82952"/>
                    <a:pt x="1792999" y="106877"/>
                    <a:pt x="1763485" y="106877"/>
                  </a:cubicBezTo>
                  <a:cubicBezTo>
                    <a:pt x="1733972" y="106877"/>
                    <a:pt x="1710046" y="82952"/>
                    <a:pt x="1710046" y="53438"/>
                  </a:cubicBezTo>
                  <a:cubicBezTo>
                    <a:pt x="1710046" y="23925"/>
                    <a:pt x="1733972" y="0"/>
                    <a:pt x="1763485" y="0"/>
                  </a:cubicBezTo>
                  <a:moveTo>
                    <a:pt x="1977241" y="0"/>
                  </a:moveTo>
                  <a:cubicBezTo>
                    <a:pt x="2006755" y="0"/>
                    <a:pt x="2030680" y="23925"/>
                    <a:pt x="2030680" y="53438"/>
                  </a:cubicBezTo>
                  <a:cubicBezTo>
                    <a:pt x="2030680" y="82952"/>
                    <a:pt x="2006755" y="106877"/>
                    <a:pt x="1977241" y="106877"/>
                  </a:cubicBezTo>
                  <a:cubicBezTo>
                    <a:pt x="1947728" y="106877"/>
                    <a:pt x="1923802" y="82952"/>
                    <a:pt x="1923802" y="53438"/>
                  </a:cubicBezTo>
                  <a:cubicBezTo>
                    <a:pt x="1923802" y="23925"/>
                    <a:pt x="1947728" y="0"/>
                    <a:pt x="1977241" y="0"/>
                  </a:cubicBezTo>
                </a:path>
              </a:pathLst>
            </a:custGeom>
            <a:noFill/>
            <a:ln w="6679">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9" name="TextBox 17">
              <a:extLst>
                <a:ext uri="{FF2B5EF4-FFF2-40B4-BE49-F238E27FC236}">
                  <a16:creationId xmlns:a16="http://schemas.microsoft.com/office/drawing/2014/main" id="{D8D90201-BABE-B8A0-933C-4017B3658EBB}"/>
                </a:ext>
              </a:extLst>
            </p:cNvPr>
            <p:cNvSpPr txBox="1"/>
            <p:nvPr/>
          </p:nvSpPr>
          <p:spPr>
            <a:xfrm>
              <a:off x="2312584" y="1654103"/>
              <a:ext cx="933845"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1">
                  <a:solidFill>
                    <a:srgbClr val="FFFFFF"/>
                  </a:solidFill>
                  <a:latin typeface="Roboto"/>
                </a:rPr>
                <a:t>Fully Compliant</a:t>
              </a:r>
            </a:p>
          </p:txBody>
        </p:sp>
        <p:sp>
          <p:nvSpPr>
            <p:cNvPr id="22" name="TextBox 20">
              <a:extLst>
                <a:ext uri="{FF2B5EF4-FFF2-40B4-BE49-F238E27FC236}">
                  <a16:creationId xmlns:a16="http://schemas.microsoft.com/office/drawing/2014/main" id="{04B2E8F8-F27B-7BC7-3E2C-8700024F086A}"/>
                </a:ext>
              </a:extLst>
            </p:cNvPr>
            <p:cNvSpPr txBox="1"/>
            <p:nvPr/>
          </p:nvSpPr>
          <p:spPr>
            <a:xfrm>
              <a:off x="2312584" y="1921298"/>
              <a:ext cx="1485451" cy="153888"/>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000" b="0" dirty="0">
                  <a:solidFill>
                    <a:srgbClr val="FFFFFF"/>
                  </a:solidFill>
                  <a:latin typeface="Roboto"/>
                </a:rPr>
                <a:t>Baseline not established.</a:t>
              </a:r>
            </a:p>
          </p:txBody>
        </p:sp>
        <p:sp>
          <p:nvSpPr>
            <p:cNvPr id="25" name="TextBox 23">
              <a:extLst>
                <a:ext uri="{FF2B5EF4-FFF2-40B4-BE49-F238E27FC236}">
                  <a16:creationId xmlns:a16="http://schemas.microsoft.com/office/drawing/2014/main" id="{B98FDCCB-659A-53E2-CC25-E75E19F4DF0C}"/>
                </a:ext>
              </a:extLst>
            </p:cNvPr>
            <p:cNvSpPr txBox="1"/>
            <p:nvPr/>
          </p:nvSpPr>
          <p:spPr>
            <a:xfrm>
              <a:off x="2312584" y="4382340"/>
              <a:ext cx="219838" cy="184666"/>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1">
                  <a:solidFill>
                    <a:srgbClr val="FFFFFF"/>
                  </a:solidFill>
                  <a:latin typeface="Roboto"/>
                </a:rPr>
                <a:t>0%</a:t>
              </a:r>
            </a:p>
          </p:txBody>
        </p:sp>
      </p:grpSp>
      <p:sp>
        <p:nvSpPr>
          <p:cNvPr id="26" name="TextBox 24">
            <a:extLst>
              <a:ext uri="{FF2B5EF4-FFF2-40B4-BE49-F238E27FC236}">
                <a16:creationId xmlns:a16="http://schemas.microsoft.com/office/drawing/2014/main" id="{5AEC882E-5488-85A7-2A6D-79BAAC0C2416}"/>
              </a:ext>
            </a:extLst>
          </p:cNvPr>
          <p:cNvSpPr txBox="1"/>
          <p:nvPr/>
        </p:nvSpPr>
        <p:spPr>
          <a:xfrm>
            <a:off x="4984532" y="4382340"/>
            <a:ext cx="460465" cy="184666"/>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1">
                <a:solidFill>
                  <a:srgbClr val="FFFFFF"/>
                </a:solidFill>
                <a:latin typeface="Roboto"/>
              </a:rPr>
              <a:t>60.7%</a:t>
            </a:r>
          </a:p>
        </p:txBody>
      </p:sp>
      <p:sp>
        <p:nvSpPr>
          <p:cNvPr id="27" name="TextBox 25">
            <a:extLst>
              <a:ext uri="{FF2B5EF4-FFF2-40B4-BE49-F238E27FC236}">
                <a16:creationId xmlns:a16="http://schemas.microsoft.com/office/drawing/2014/main" id="{3D954765-2A7F-6E90-E8D6-0ABB515A9836}"/>
              </a:ext>
            </a:extLst>
          </p:cNvPr>
          <p:cNvSpPr txBox="1"/>
          <p:nvPr/>
        </p:nvSpPr>
        <p:spPr>
          <a:xfrm>
            <a:off x="7656480" y="4382340"/>
            <a:ext cx="460465" cy="184666"/>
          </a:xfrm>
          <a:prstGeom prst="rect">
            <a:avLst/>
          </a:prstGeom>
          <a:noFill/>
          <a:ln>
            <a:noFill/>
          </a:ln>
        </p:spPr>
        <p:txBody>
          <a:bodyPr wrap="squar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sz="1200" b="1">
                <a:solidFill>
                  <a:srgbClr val="FFFFFF"/>
                </a:solidFill>
                <a:latin typeface="Roboto"/>
              </a:rPr>
              <a:t>39.3%</a:t>
            </a:r>
          </a:p>
        </p:txBody>
      </p:sp>
      <p:sp>
        <p:nvSpPr>
          <p:cNvPr id="33" name="Text 8">
            <a:extLst>
              <a:ext uri="{FF2B5EF4-FFF2-40B4-BE49-F238E27FC236}">
                <a16:creationId xmlns:a16="http://schemas.microsoft.com/office/drawing/2014/main" id="{35D2E75E-CECA-D858-FC9C-930F0C0A9265}"/>
              </a:ext>
            </a:extLst>
          </p:cNvPr>
          <p:cNvSpPr/>
          <p:nvPr/>
        </p:nvSpPr>
        <p:spPr>
          <a:xfrm>
            <a:off x="159474" y="4750684"/>
            <a:ext cx="3402330" cy="42529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3300"/>
              </a:lnSpc>
              <a:buNone/>
            </a:pPr>
            <a:r>
              <a:rPr lang="en-US" sz="2000" dirty="0">
                <a:solidFill>
                  <a:srgbClr val="2E3C4E"/>
                </a:solidFill>
                <a:latin typeface="Host Grotesk Medium" pitchFamily="34" charset="0"/>
                <a:ea typeface="Host Grotesk Medium" pitchFamily="34" charset="-122"/>
                <a:cs typeface="Host Grotesk Medium" pitchFamily="34" charset="-120"/>
              </a:rPr>
              <a:t>Key Findings</a:t>
            </a:r>
            <a:endParaRPr lang="en-US" sz="2000" dirty="0"/>
          </a:p>
        </p:txBody>
      </p:sp>
      <p:grpSp>
        <p:nvGrpSpPr>
          <p:cNvPr id="54" name="Group 53">
            <a:extLst>
              <a:ext uri="{FF2B5EF4-FFF2-40B4-BE49-F238E27FC236}">
                <a16:creationId xmlns:a16="http://schemas.microsoft.com/office/drawing/2014/main" id="{122A1A6E-1CA3-215F-3147-437B6352AB46}"/>
              </a:ext>
            </a:extLst>
          </p:cNvPr>
          <p:cNvGrpSpPr/>
          <p:nvPr/>
        </p:nvGrpSpPr>
        <p:grpSpPr>
          <a:xfrm>
            <a:off x="40817" y="5170443"/>
            <a:ext cx="4092535" cy="1397675"/>
            <a:chOff x="40817" y="5170443"/>
            <a:chExt cx="4092535" cy="1397675"/>
          </a:xfrm>
        </p:grpSpPr>
        <p:sp>
          <p:nvSpPr>
            <p:cNvPr id="34" name="Shape 9">
              <a:extLst>
                <a:ext uri="{FF2B5EF4-FFF2-40B4-BE49-F238E27FC236}">
                  <a16:creationId xmlns:a16="http://schemas.microsoft.com/office/drawing/2014/main" id="{78389BA1-BDA1-9482-D262-C991074200C5}"/>
                </a:ext>
              </a:extLst>
            </p:cNvPr>
            <p:cNvSpPr/>
            <p:nvPr/>
          </p:nvSpPr>
          <p:spPr>
            <a:xfrm>
              <a:off x="63678" y="5170443"/>
              <a:ext cx="3593922" cy="1397675"/>
            </a:xfrm>
            <a:prstGeom prst="roundRect">
              <a:avLst>
                <a:gd name="adj" fmla="val 7851"/>
              </a:avLst>
            </a:prstGeom>
            <a:solidFill>
              <a:srgbClr val="FAF9F5"/>
            </a:solidFill>
            <a:ln w="22860">
              <a:solidFill>
                <a:srgbClr val="BFD3D8"/>
              </a:solidFill>
              <a:prstDash val="solid"/>
            </a:ln>
          </p:spPr>
          <p:txBody>
            <a:bodyPr/>
            <a:lstStyle/>
            <a:p>
              <a:endParaRPr lang="en-IN"/>
            </a:p>
          </p:txBody>
        </p:sp>
        <p:pic>
          <p:nvPicPr>
            <p:cNvPr id="35" name="Image 2">
              <a:extLst>
                <a:ext uri="{FF2B5EF4-FFF2-40B4-BE49-F238E27FC236}">
                  <a16:creationId xmlns:a16="http://schemas.microsoft.com/office/drawing/2014/main" id="{C7BA3A7E-C600-427E-DB95-F48B862DE3E8}"/>
                </a:ext>
              </a:extLst>
            </p:cNvPr>
            <p:cNvPicPr>
              <a:picLocks noChangeAspect="1"/>
            </p:cNvPicPr>
            <p:nvPr/>
          </p:nvPicPr>
          <p:blipFill>
            <a:blip r:embed="rId2"/>
            <a:stretch>
              <a:fillRect/>
            </a:stretch>
          </p:blipFill>
          <p:spPr>
            <a:xfrm>
              <a:off x="40817" y="5170443"/>
              <a:ext cx="91440" cy="1397675"/>
            </a:xfrm>
            <a:prstGeom prst="rect">
              <a:avLst/>
            </a:prstGeom>
          </p:spPr>
        </p:pic>
        <p:sp>
          <p:nvSpPr>
            <p:cNvPr id="36" name="Text 10">
              <a:extLst>
                <a:ext uri="{FF2B5EF4-FFF2-40B4-BE49-F238E27FC236}">
                  <a16:creationId xmlns:a16="http://schemas.microsoft.com/office/drawing/2014/main" id="{34576CB6-B6BA-7A4A-0A64-E312E8A26905}"/>
                </a:ext>
              </a:extLst>
            </p:cNvPr>
            <p:cNvSpPr/>
            <p:nvPr/>
          </p:nvSpPr>
          <p:spPr>
            <a:xfrm>
              <a:off x="325138" y="5363324"/>
              <a:ext cx="2126456" cy="265747"/>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50"/>
                </a:lnSpc>
                <a:buNone/>
              </a:pPr>
              <a:r>
                <a:rPr lang="en-US" sz="1650" dirty="0">
                  <a:solidFill>
                    <a:srgbClr val="384653"/>
                  </a:solidFill>
                  <a:latin typeface="Host Grotesk Medium" pitchFamily="34" charset="0"/>
                  <a:ea typeface="Host Grotesk Medium" pitchFamily="34" charset="-122"/>
                  <a:cs typeface="Host Grotesk Medium" pitchFamily="34" charset="-120"/>
                </a:rPr>
                <a:t>Critical Control Gaps</a:t>
              </a:r>
              <a:endParaRPr lang="en-US" sz="1650" dirty="0"/>
            </a:p>
          </p:txBody>
        </p:sp>
        <p:sp>
          <p:nvSpPr>
            <p:cNvPr id="37" name="Text 11">
              <a:extLst>
                <a:ext uri="{FF2B5EF4-FFF2-40B4-BE49-F238E27FC236}">
                  <a16:creationId xmlns:a16="http://schemas.microsoft.com/office/drawing/2014/main" id="{3F4DF398-B787-43CB-4BCB-4E1B821D18ED}"/>
                </a:ext>
              </a:extLst>
            </p:cNvPr>
            <p:cNvSpPr/>
            <p:nvPr/>
          </p:nvSpPr>
          <p:spPr>
            <a:xfrm>
              <a:off x="325138" y="5705510"/>
              <a:ext cx="3808214" cy="66972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750"/>
                </a:lnSpc>
                <a:buNone/>
              </a:pPr>
              <a:r>
                <a:rPr lang="en-US" sz="1300" dirty="0">
                  <a:solidFill>
                    <a:srgbClr val="384653"/>
                  </a:solidFill>
                  <a:latin typeface="Roboto" pitchFamily="34" charset="0"/>
                  <a:ea typeface="Roboto" pitchFamily="34" charset="-122"/>
                  <a:cs typeface="Roboto" pitchFamily="34" charset="-120"/>
                </a:rPr>
                <a:t>Significant deficiencies identified in Human Resource Security and Cloud Governance frameworks.</a:t>
              </a:r>
              <a:endParaRPr lang="en-US" sz="1300" dirty="0"/>
            </a:p>
          </p:txBody>
        </p:sp>
      </p:grpSp>
      <p:grpSp>
        <p:nvGrpSpPr>
          <p:cNvPr id="60" name="Group 59">
            <a:extLst>
              <a:ext uri="{FF2B5EF4-FFF2-40B4-BE49-F238E27FC236}">
                <a16:creationId xmlns:a16="http://schemas.microsoft.com/office/drawing/2014/main" id="{3E8BE01B-1AB3-9E9D-036E-C3E1C97B5989}"/>
              </a:ext>
            </a:extLst>
          </p:cNvPr>
          <p:cNvGrpSpPr/>
          <p:nvPr/>
        </p:nvGrpSpPr>
        <p:grpSpPr>
          <a:xfrm>
            <a:off x="8173816" y="5173810"/>
            <a:ext cx="3854659" cy="1397675"/>
            <a:chOff x="7263579" y="5726872"/>
            <a:chExt cx="3854659" cy="1397675"/>
          </a:xfrm>
        </p:grpSpPr>
        <p:grpSp>
          <p:nvGrpSpPr>
            <p:cNvPr id="55" name="Group 54">
              <a:extLst>
                <a:ext uri="{FF2B5EF4-FFF2-40B4-BE49-F238E27FC236}">
                  <a16:creationId xmlns:a16="http://schemas.microsoft.com/office/drawing/2014/main" id="{781A1DDD-DB07-90E8-0985-F26035E1E0EA}"/>
                </a:ext>
              </a:extLst>
            </p:cNvPr>
            <p:cNvGrpSpPr/>
            <p:nvPr/>
          </p:nvGrpSpPr>
          <p:grpSpPr>
            <a:xfrm>
              <a:off x="7263579" y="5726872"/>
              <a:ext cx="3616783" cy="1397675"/>
              <a:chOff x="40817" y="5170443"/>
              <a:chExt cx="3616783" cy="1397675"/>
            </a:xfrm>
          </p:grpSpPr>
          <p:sp>
            <p:nvSpPr>
              <p:cNvPr id="56" name="Shape 9">
                <a:extLst>
                  <a:ext uri="{FF2B5EF4-FFF2-40B4-BE49-F238E27FC236}">
                    <a16:creationId xmlns:a16="http://schemas.microsoft.com/office/drawing/2014/main" id="{6775FBF5-126B-1C9A-BD94-15192F0BA3BF}"/>
                  </a:ext>
                </a:extLst>
              </p:cNvPr>
              <p:cNvSpPr/>
              <p:nvPr/>
            </p:nvSpPr>
            <p:spPr>
              <a:xfrm>
                <a:off x="63678" y="5170443"/>
                <a:ext cx="3593922" cy="1397675"/>
              </a:xfrm>
              <a:prstGeom prst="roundRect">
                <a:avLst>
                  <a:gd name="adj" fmla="val 7851"/>
                </a:avLst>
              </a:prstGeom>
              <a:solidFill>
                <a:srgbClr val="FAF9F5"/>
              </a:solidFill>
              <a:ln w="22860">
                <a:solidFill>
                  <a:srgbClr val="BFD3D8"/>
                </a:solidFill>
                <a:prstDash val="solid"/>
              </a:ln>
            </p:spPr>
            <p:txBody>
              <a:bodyPr/>
              <a:lstStyle/>
              <a:p>
                <a:endParaRPr lang="en-IN"/>
              </a:p>
            </p:txBody>
          </p:sp>
          <p:pic>
            <p:nvPicPr>
              <p:cNvPr id="57" name="Image 2">
                <a:extLst>
                  <a:ext uri="{FF2B5EF4-FFF2-40B4-BE49-F238E27FC236}">
                    <a16:creationId xmlns:a16="http://schemas.microsoft.com/office/drawing/2014/main" id="{D220742A-94A5-DD3E-1152-C336DDD390B8}"/>
                  </a:ext>
                </a:extLst>
              </p:cNvPr>
              <p:cNvPicPr>
                <a:picLocks noChangeAspect="1"/>
              </p:cNvPicPr>
              <p:nvPr/>
            </p:nvPicPr>
            <p:blipFill>
              <a:blip r:embed="rId2"/>
              <a:stretch>
                <a:fillRect/>
              </a:stretch>
            </p:blipFill>
            <p:spPr>
              <a:xfrm>
                <a:off x="40817" y="5170443"/>
                <a:ext cx="91440" cy="1397675"/>
              </a:xfrm>
              <a:prstGeom prst="rect">
                <a:avLst/>
              </a:prstGeom>
            </p:spPr>
          </p:pic>
        </p:grpSp>
        <p:sp>
          <p:nvSpPr>
            <p:cNvPr id="44" name="Text 16">
              <a:extLst>
                <a:ext uri="{FF2B5EF4-FFF2-40B4-BE49-F238E27FC236}">
                  <a16:creationId xmlns:a16="http://schemas.microsoft.com/office/drawing/2014/main" id="{6F8E36BC-B1B8-0BAC-1B6E-7DADCF4580C1}"/>
                </a:ext>
              </a:extLst>
            </p:cNvPr>
            <p:cNvSpPr/>
            <p:nvPr/>
          </p:nvSpPr>
          <p:spPr>
            <a:xfrm>
              <a:off x="7467186" y="5876087"/>
              <a:ext cx="3651052" cy="265747"/>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50"/>
                </a:lnSpc>
                <a:buNone/>
              </a:pPr>
              <a:r>
                <a:rPr lang="en-US" sz="1650" dirty="0">
                  <a:solidFill>
                    <a:srgbClr val="384653"/>
                  </a:solidFill>
                  <a:latin typeface="Host Grotesk Medium" pitchFamily="34" charset="0"/>
                  <a:ea typeface="Host Grotesk Medium" pitchFamily="34" charset="-122"/>
                  <a:cs typeface="Host Grotesk Medium" pitchFamily="34" charset="-120"/>
                </a:rPr>
                <a:t>Technical Risks Requiring Intervention</a:t>
              </a:r>
              <a:endParaRPr lang="en-US" sz="1650" dirty="0"/>
            </a:p>
          </p:txBody>
        </p:sp>
        <p:sp>
          <p:nvSpPr>
            <p:cNvPr id="45" name="Text 17">
              <a:extLst>
                <a:ext uri="{FF2B5EF4-FFF2-40B4-BE49-F238E27FC236}">
                  <a16:creationId xmlns:a16="http://schemas.microsoft.com/office/drawing/2014/main" id="{0A7A00F9-A401-BCD2-14F7-502A921A9B4E}"/>
                </a:ext>
              </a:extLst>
            </p:cNvPr>
            <p:cNvSpPr/>
            <p:nvPr/>
          </p:nvSpPr>
          <p:spPr>
            <a:xfrm>
              <a:off x="7406778" y="6309431"/>
              <a:ext cx="3172732" cy="446484"/>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750"/>
                </a:lnSpc>
                <a:buNone/>
              </a:pPr>
              <a:r>
                <a:rPr lang="en-US" sz="1300" dirty="0">
                  <a:solidFill>
                    <a:srgbClr val="384653"/>
                  </a:solidFill>
                  <a:latin typeface="Roboto" pitchFamily="34" charset="0"/>
                  <a:ea typeface="Roboto" pitchFamily="34" charset="-122"/>
                  <a:cs typeface="Roboto" pitchFamily="34" charset="-120"/>
                </a:rPr>
                <a:t>Immediate "Phase 1" action needed for critical MFA and Cloud-related technical risks.</a:t>
              </a:r>
              <a:endParaRPr lang="en-US" sz="1300" dirty="0"/>
            </a:p>
          </p:txBody>
        </p:sp>
      </p:grpSp>
      <p:grpSp>
        <p:nvGrpSpPr>
          <p:cNvPr id="69" name="Group 68">
            <a:extLst>
              <a:ext uri="{FF2B5EF4-FFF2-40B4-BE49-F238E27FC236}">
                <a16:creationId xmlns:a16="http://schemas.microsoft.com/office/drawing/2014/main" id="{923D16AB-8645-A28F-3879-ADBFAEA8F8D3}"/>
              </a:ext>
            </a:extLst>
          </p:cNvPr>
          <p:cNvGrpSpPr/>
          <p:nvPr/>
        </p:nvGrpSpPr>
        <p:grpSpPr>
          <a:xfrm>
            <a:off x="4074358" y="5210522"/>
            <a:ext cx="3616783" cy="1397675"/>
            <a:chOff x="8935816" y="2708763"/>
            <a:chExt cx="3616783" cy="1397675"/>
          </a:xfrm>
        </p:grpSpPr>
        <p:grpSp>
          <p:nvGrpSpPr>
            <p:cNvPr id="62" name="Group 61">
              <a:extLst>
                <a:ext uri="{FF2B5EF4-FFF2-40B4-BE49-F238E27FC236}">
                  <a16:creationId xmlns:a16="http://schemas.microsoft.com/office/drawing/2014/main" id="{6213F11B-1482-C54B-0B74-E93A605AA085}"/>
                </a:ext>
              </a:extLst>
            </p:cNvPr>
            <p:cNvGrpSpPr/>
            <p:nvPr/>
          </p:nvGrpSpPr>
          <p:grpSpPr>
            <a:xfrm>
              <a:off x="8935816" y="2708763"/>
              <a:ext cx="3616783" cy="1397675"/>
              <a:chOff x="40817" y="5170443"/>
              <a:chExt cx="3616783" cy="1397675"/>
            </a:xfrm>
          </p:grpSpPr>
          <p:sp>
            <p:nvSpPr>
              <p:cNvPr id="65" name="Shape 9">
                <a:extLst>
                  <a:ext uri="{FF2B5EF4-FFF2-40B4-BE49-F238E27FC236}">
                    <a16:creationId xmlns:a16="http://schemas.microsoft.com/office/drawing/2014/main" id="{AADC2D42-BC95-7D0A-C9C6-CAF51ABE38A9}"/>
                  </a:ext>
                </a:extLst>
              </p:cNvPr>
              <p:cNvSpPr/>
              <p:nvPr/>
            </p:nvSpPr>
            <p:spPr>
              <a:xfrm>
                <a:off x="63678" y="5170443"/>
                <a:ext cx="3593922" cy="1397675"/>
              </a:xfrm>
              <a:prstGeom prst="roundRect">
                <a:avLst>
                  <a:gd name="adj" fmla="val 7851"/>
                </a:avLst>
              </a:prstGeom>
              <a:solidFill>
                <a:srgbClr val="FAF9F5"/>
              </a:solidFill>
              <a:ln w="22860">
                <a:solidFill>
                  <a:srgbClr val="BFD3D8"/>
                </a:solidFill>
                <a:prstDash val="solid"/>
              </a:ln>
            </p:spPr>
            <p:txBody>
              <a:bodyPr/>
              <a:lstStyle/>
              <a:p>
                <a:endParaRPr lang="en-IN"/>
              </a:p>
            </p:txBody>
          </p:sp>
          <p:pic>
            <p:nvPicPr>
              <p:cNvPr id="66" name="Image 2">
                <a:extLst>
                  <a:ext uri="{FF2B5EF4-FFF2-40B4-BE49-F238E27FC236}">
                    <a16:creationId xmlns:a16="http://schemas.microsoft.com/office/drawing/2014/main" id="{0CDE3F07-6B82-8E0C-F6FE-F36B2A0D218E}"/>
                  </a:ext>
                </a:extLst>
              </p:cNvPr>
              <p:cNvPicPr>
                <a:picLocks noChangeAspect="1"/>
              </p:cNvPicPr>
              <p:nvPr/>
            </p:nvPicPr>
            <p:blipFill>
              <a:blip r:embed="rId2"/>
              <a:stretch>
                <a:fillRect/>
              </a:stretch>
            </p:blipFill>
            <p:spPr>
              <a:xfrm>
                <a:off x="40817" y="5170443"/>
                <a:ext cx="91440" cy="1397675"/>
              </a:xfrm>
              <a:prstGeom prst="rect">
                <a:avLst/>
              </a:prstGeom>
            </p:spPr>
          </p:pic>
        </p:grpSp>
        <p:sp>
          <p:nvSpPr>
            <p:cNvPr id="67" name="Text 13">
              <a:extLst>
                <a:ext uri="{FF2B5EF4-FFF2-40B4-BE49-F238E27FC236}">
                  <a16:creationId xmlns:a16="http://schemas.microsoft.com/office/drawing/2014/main" id="{3A4E2CCD-AC86-C2A5-9A13-C0E56569BC5F}"/>
                </a:ext>
              </a:extLst>
            </p:cNvPr>
            <p:cNvSpPr/>
            <p:nvPr/>
          </p:nvSpPr>
          <p:spPr>
            <a:xfrm>
              <a:off x="9098076" y="2796474"/>
              <a:ext cx="2126456" cy="265747"/>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050"/>
                </a:lnSpc>
                <a:buNone/>
              </a:pPr>
              <a:r>
                <a:rPr lang="en-US" sz="1650" dirty="0">
                  <a:solidFill>
                    <a:srgbClr val="384653"/>
                  </a:solidFill>
                  <a:latin typeface="Host Grotesk Medium" pitchFamily="34" charset="0"/>
                  <a:ea typeface="Host Grotesk Medium" pitchFamily="34" charset="-122"/>
                  <a:cs typeface="Host Grotesk Medium" pitchFamily="34" charset="-120"/>
                </a:rPr>
                <a:t>Insider Threat Risk</a:t>
              </a:r>
              <a:endParaRPr lang="en-US" sz="1650" dirty="0"/>
            </a:p>
          </p:txBody>
        </p:sp>
        <p:sp>
          <p:nvSpPr>
            <p:cNvPr id="68" name="Text 14">
              <a:extLst>
                <a:ext uri="{FF2B5EF4-FFF2-40B4-BE49-F238E27FC236}">
                  <a16:creationId xmlns:a16="http://schemas.microsoft.com/office/drawing/2014/main" id="{9E6BA55E-EED2-E227-98F3-EB5E8E84FF66}"/>
                </a:ext>
              </a:extLst>
            </p:cNvPr>
            <p:cNvSpPr/>
            <p:nvPr/>
          </p:nvSpPr>
          <p:spPr>
            <a:xfrm>
              <a:off x="9076984" y="3214624"/>
              <a:ext cx="3393423" cy="65885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750"/>
                </a:lnSpc>
                <a:buNone/>
              </a:pPr>
              <a:r>
                <a:rPr lang="en-US" sz="1300" dirty="0">
                  <a:solidFill>
                    <a:srgbClr val="384653"/>
                  </a:solidFill>
                  <a:latin typeface="Roboto" pitchFamily="34" charset="0"/>
                  <a:ea typeface="Roboto" pitchFamily="34" charset="-122"/>
                  <a:cs typeface="Roboto" pitchFamily="34" charset="-120"/>
                </a:rPr>
                <a:t>Over-reliance on manual processes creates vulnerabilities, increasing insider threat exposure.</a:t>
              </a:r>
              <a:endParaRPr lang="en-US" sz="1300" dirty="0"/>
            </a:p>
          </p:txBody>
        </p:sp>
      </p:grpSp>
      <p:sp>
        <p:nvSpPr>
          <p:cNvPr id="70" name="Shape 20">
            <a:extLst>
              <a:ext uri="{FF2B5EF4-FFF2-40B4-BE49-F238E27FC236}">
                <a16:creationId xmlns:a16="http://schemas.microsoft.com/office/drawing/2014/main" id="{1ACB7BCD-2EE8-BF98-5ACE-087EDDCFA8A9}"/>
              </a:ext>
            </a:extLst>
          </p:cNvPr>
          <p:cNvSpPr/>
          <p:nvPr/>
        </p:nvSpPr>
        <p:spPr>
          <a:xfrm>
            <a:off x="258096" y="788694"/>
            <a:ext cx="11571894" cy="560883"/>
          </a:xfrm>
          <a:prstGeom prst="roundRect">
            <a:avLst>
              <a:gd name="adj" fmla="val 4044"/>
            </a:avLst>
          </a:prstGeom>
          <a:solidFill>
            <a:srgbClr val="E2D9CF"/>
          </a:solidFill>
          <a:ln/>
        </p:spPr>
        <p:txBody>
          <a:bodyPr/>
          <a:lstStyle/>
          <a:p>
            <a:r>
              <a:rPr lang="en-US" sz="1400" dirty="0"/>
              <a:t>The gap analysis conducted on 02-Feb-2026 assessed AcmeTech against all applicable ISO 27001:2022 controls, revealing the following compliance distribution: ISMS compliance is a critical concern, with a significant portion of assessments revealing non-compliance.</a:t>
            </a:r>
          </a:p>
        </p:txBody>
      </p:sp>
      <p:sp>
        <p:nvSpPr>
          <p:cNvPr id="18" name="Title 1">
            <a:extLst>
              <a:ext uri="{FF2B5EF4-FFF2-40B4-BE49-F238E27FC236}">
                <a16:creationId xmlns:a16="http://schemas.microsoft.com/office/drawing/2014/main" id="{16533F1F-762E-AB8D-103E-EFC60EFE6BB4}"/>
              </a:ext>
            </a:extLst>
          </p:cNvPr>
          <p:cNvSpPr txBox="1">
            <a:spLocks/>
          </p:cNvSpPr>
          <p:nvPr/>
        </p:nvSpPr>
        <p:spPr>
          <a:xfrm>
            <a:off x="132257" y="127588"/>
            <a:ext cx="10515600" cy="462116"/>
          </a:xfrm>
          <a:prstGeom prst="rect">
            <a:avLst/>
          </a:prstGeom>
        </p:spPr>
        <p:txBody>
          <a:bodyPr>
            <a:noAutofit/>
          </a:bodyPr>
          <a:lstStyle>
            <a:lvl1pPr algn="ctr" defTabSz="761970" rtl="0" eaLnBrk="1" latinLnBrk="0" hangingPunct="1">
              <a:spcBef>
                <a:spcPct val="0"/>
              </a:spcBef>
              <a:buNone/>
              <a:defRPr sz="3667" kern="1200">
                <a:solidFill>
                  <a:schemeClr val="tx1"/>
                </a:solidFill>
                <a:latin typeface="+mj-lt"/>
                <a:ea typeface="+mj-ea"/>
                <a:cs typeface="+mj-cs"/>
              </a:defRPr>
            </a:lvl1pPr>
          </a:lstStyle>
          <a:p>
            <a:pPr algn="l">
              <a:lnSpc>
                <a:spcPts val="3708"/>
              </a:lnSpc>
            </a:pPr>
            <a:r>
              <a:rPr lang="en-US" sz="2958" dirty="0">
                <a:solidFill>
                  <a:srgbClr val="484237"/>
                </a:solidFill>
                <a:latin typeface="Gelasio Semi Bold" pitchFamily="34" charset="0"/>
                <a:ea typeface="Gelasio Semi Bold" pitchFamily="34" charset="-122"/>
              </a:rPr>
              <a:t>ISO 27001 Gap Analysis – Key Findings</a:t>
            </a:r>
          </a:p>
        </p:txBody>
      </p:sp>
    </p:spTree>
    <p:extLst>
      <p:ext uri="{BB962C8B-B14F-4D97-AF65-F5344CB8AC3E}">
        <p14:creationId xmlns:p14="http://schemas.microsoft.com/office/powerpoint/2010/main" val="1473418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311807" y="3924517"/>
            <a:ext cx="1937115" cy="631670"/>
          </a:xfrm>
          <a:custGeom>
            <a:avLst/>
            <a:gdLst/>
            <a:ahLst/>
            <a:cxnLst/>
            <a:rect l="0" t="0" r="0" b="0"/>
            <a:pathLst>
              <a:path w="1937115" h="631670">
                <a:moveTo>
                  <a:pt x="1397002" y="559383"/>
                </a:moveTo>
                <a:cubicBezTo>
                  <a:pt x="1476937" y="559383"/>
                  <a:pt x="1541741" y="575572"/>
                  <a:pt x="1541741" y="595534"/>
                </a:cubicBezTo>
                <a:cubicBezTo>
                  <a:pt x="1541734" y="615489"/>
                  <a:pt x="1476937" y="631670"/>
                  <a:pt x="1397002" y="631670"/>
                </a:cubicBezTo>
                <a:cubicBezTo>
                  <a:pt x="1317075" y="631670"/>
                  <a:pt x="1252271" y="615497"/>
                  <a:pt x="1252263" y="595534"/>
                </a:cubicBezTo>
                <a:cubicBezTo>
                  <a:pt x="1252263" y="575572"/>
                  <a:pt x="1317067" y="559383"/>
                  <a:pt x="1397002" y="559383"/>
                </a:cubicBezTo>
                <a:moveTo>
                  <a:pt x="317422" y="179404"/>
                </a:moveTo>
                <a:cubicBezTo>
                  <a:pt x="317422" y="302003"/>
                  <a:pt x="588750" y="402227"/>
                  <a:pt x="931036" y="409377"/>
                </a:cubicBezTo>
                <a:cubicBezTo>
                  <a:pt x="930951" y="468447"/>
                  <a:pt x="930881" y="530380"/>
                  <a:pt x="930811" y="595363"/>
                </a:cubicBezTo>
                <a:cubicBezTo>
                  <a:pt x="894885" y="596273"/>
                  <a:pt x="853855" y="596779"/>
                  <a:pt x="807131" y="596779"/>
                </a:cubicBezTo>
                <a:cubicBezTo>
                  <a:pt x="593597" y="596779"/>
                  <a:pt x="241237" y="570414"/>
                  <a:pt x="88376" y="516571"/>
                </a:cubicBezTo>
                <a:cubicBezTo>
                  <a:pt x="89589" y="514035"/>
                  <a:pt x="90289" y="511211"/>
                  <a:pt x="90289" y="508208"/>
                </a:cubicBezTo>
                <a:cubicBezTo>
                  <a:pt x="90289" y="497473"/>
                  <a:pt x="81584" y="488759"/>
                  <a:pt x="70840" y="488759"/>
                </a:cubicBezTo>
                <a:cubicBezTo>
                  <a:pt x="62438" y="488759"/>
                  <a:pt x="55297" y="494096"/>
                  <a:pt x="52582" y="501565"/>
                </a:cubicBezTo>
                <a:cubicBezTo>
                  <a:pt x="27850" y="488899"/>
                  <a:pt x="13785" y="474966"/>
                  <a:pt x="13777" y="459734"/>
                </a:cubicBezTo>
                <a:cubicBezTo>
                  <a:pt x="13777" y="367530"/>
                  <a:pt x="281869" y="357565"/>
                  <a:pt x="281869" y="285300"/>
                </a:cubicBezTo>
                <a:cubicBezTo>
                  <a:pt x="281869" y="213036"/>
                  <a:pt x="7" y="203070"/>
                  <a:pt x="0" y="125826"/>
                </a:cubicBezTo>
                <a:cubicBezTo>
                  <a:pt x="0" y="74746"/>
                  <a:pt x="181536" y="18460"/>
                  <a:pt x="297561" y="0"/>
                </a:cubicBezTo>
                <a:lnTo>
                  <a:pt x="317422" y="179404"/>
                </a:lnTo>
                <a:moveTo>
                  <a:pt x="1641833" y="9444"/>
                </a:moveTo>
                <a:cubicBezTo>
                  <a:pt x="1735041" y="27812"/>
                  <a:pt x="1856402" y="55592"/>
                  <a:pt x="1856402" y="83467"/>
                </a:cubicBezTo>
                <a:cubicBezTo>
                  <a:pt x="1856402" y="130805"/>
                  <a:pt x="1724305" y="155723"/>
                  <a:pt x="1724305" y="213036"/>
                </a:cubicBezTo>
                <a:cubicBezTo>
                  <a:pt x="1724305" y="270348"/>
                  <a:pt x="1937115" y="315205"/>
                  <a:pt x="1937115" y="367530"/>
                </a:cubicBezTo>
                <a:cubicBezTo>
                  <a:pt x="1937115" y="419863"/>
                  <a:pt x="1742462" y="477168"/>
                  <a:pt x="1533549" y="477168"/>
                </a:cubicBezTo>
                <a:cubicBezTo>
                  <a:pt x="1324637" y="477168"/>
                  <a:pt x="1105898" y="464713"/>
                  <a:pt x="1105883" y="497099"/>
                </a:cubicBezTo>
                <a:cubicBezTo>
                  <a:pt x="1105883" y="529493"/>
                  <a:pt x="1161794" y="542540"/>
                  <a:pt x="1161802" y="560938"/>
                </a:cubicBezTo>
                <a:cubicBezTo>
                  <a:pt x="1161802" y="573580"/>
                  <a:pt x="1125853" y="585763"/>
                  <a:pt x="1012979" y="592150"/>
                </a:cubicBezTo>
                <a:cubicBezTo>
                  <a:pt x="1012341" y="528295"/>
                  <a:pt x="1011695" y="467420"/>
                  <a:pt x="1011042" y="409338"/>
                </a:cubicBezTo>
                <a:cubicBezTo>
                  <a:pt x="1352557" y="401900"/>
                  <a:pt x="1623030" y="301808"/>
                  <a:pt x="1623030" y="179404"/>
                </a:cubicBezTo>
                <a:lnTo>
                  <a:pt x="1641833" y="9444"/>
                </a:lnTo>
                <a:moveTo>
                  <a:pt x="1235241" y="508597"/>
                </a:moveTo>
                <a:cubicBezTo>
                  <a:pt x="1204224" y="508597"/>
                  <a:pt x="1179081" y="514876"/>
                  <a:pt x="1179081" y="522624"/>
                </a:cubicBezTo>
                <a:cubicBezTo>
                  <a:pt x="1179081" y="530365"/>
                  <a:pt x="1204224" y="536643"/>
                  <a:pt x="1235241" y="536643"/>
                </a:cubicBezTo>
                <a:cubicBezTo>
                  <a:pt x="1266259" y="536643"/>
                  <a:pt x="1291402" y="530365"/>
                  <a:pt x="1291410" y="522624"/>
                </a:cubicBezTo>
                <a:cubicBezTo>
                  <a:pt x="1291410" y="514876"/>
                  <a:pt x="1266266" y="508597"/>
                  <a:pt x="1235241" y="508597"/>
                </a:cubicBezTo>
              </a:path>
            </a:pathLst>
          </a:custGeom>
          <a:solidFill>
            <a:srgbClr val="DCE9FF"/>
          </a:solidFill>
          <a:ln>
            <a:noFill/>
          </a:ln>
        </p:spPr>
        <p:txBody>
          <a:bodyPr rtlCol="0" anchor="ctr"/>
          <a:lstStyle/>
          <a:p>
            <a:pPr algn="ctr" defTabSz="457200"/>
            <a:endParaRPr>
              <a:solidFill>
                <a:prstClr val="black"/>
              </a:solidFill>
              <a:latin typeface="Calibri"/>
            </a:endParaRPr>
          </a:p>
        </p:txBody>
      </p:sp>
      <p:sp>
        <p:nvSpPr>
          <p:cNvPr id="3" name="Rounded Rectangle 2"/>
          <p:cNvSpPr/>
          <p:nvPr/>
        </p:nvSpPr>
        <p:spPr>
          <a:xfrm>
            <a:off x="1311807" y="3924518"/>
            <a:ext cx="1937115" cy="631673"/>
          </a:xfrm>
          <a:custGeom>
            <a:avLst/>
            <a:gdLst/>
            <a:ahLst/>
            <a:cxnLst/>
            <a:rect l="0" t="0" r="0" b="0"/>
            <a:pathLst>
              <a:path w="1937115" h="631673">
                <a:moveTo>
                  <a:pt x="1397004" y="559385"/>
                </a:moveTo>
                <a:cubicBezTo>
                  <a:pt x="1476939" y="559385"/>
                  <a:pt x="1541739" y="575571"/>
                  <a:pt x="1541739" y="595533"/>
                </a:cubicBezTo>
                <a:cubicBezTo>
                  <a:pt x="1541732" y="615492"/>
                  <a:pt x="1476934" y="631672"/>
                  <a:pt x="1397004" y="631673"/>
                </a:cubicBezTo>
                <a:cubicBezTo>
                  <a:pt x="1317072" y="631673"/>
                  <a:pt x="1252269" y="615493"/>
                  <a:pt x="1252262" y="595533"/>
                </a:cubicBezTo>
                <a:cubicBezTo>
                  <a:pt x="1252262" y="575571"/>
                  <a:pt x="1317068" y="559385"/>
                  <a:pt x="1397004" y="559385"/>
                </a:cubicBezTo>
                <a:close/>
                <a:moveTo>
                  <a:pt x="317420" y="179401"/>
                </a:moveTo>
                <a:cubicBezTo>
                  <a:pt x="317420" y="302004"/>
                  <a:pt x="588748" y="402224"/>
                  <a:pt x="931035" y="409377"/>
                </a:cubicBezTo>
                <a:cubicBezTo>
                  <a:pt x="930948" y="468448"/>
                  <a:pt x="930879" y="530380"/>
                  <a:pt x="930814" y="595365"/>
                </a:cubicBezTo>
                <a:cubicBezTo>
                  <a:pt x="894885" y="596269"/>
                  <a:pt x="853856" y="596778"/>
                  <a:pt x="807131" y="596778"/>
                </a:cubicBezTo>
                <a:cubicBezTo>
                  <a:pt x="593599" y="596778"/>
                  <a:pt x="241240" y="570412"/>
                  <a:pt x="88379" y="516575"/>
                </a:cubicBezTo>
                <a:cubicBezTo>
                  <a:pt x="89591" y="514038"/>
                  <a:pt x="90292" y="511208"/>
                  <a:pt x="90292" y="508210"/>
                </a:cubicBezTo>
                <a:cubicBezTo>
                  <a:pt x="90292" y="497469"/>
                  <a:pt x="81585" y="488761"/>
                  <a:pt x="70843" y="488761"/>
                </a:cubicBezTo>
                <a:cubicBezTo>
                  <a:pt x="62440" y="488761"/>
                  <a:pt x="55298" y="494098"/>
                  <a:pt x="52580" y="501562"/>
                </a:cubicBezTo>
                <a:cubicBezTo>
                  <a:pt x="27850" y="488901"/>
                  <a:pt x="13783" y="474968"/>
                  <a:pt x="13781" y="459732"/>
                </a:cubicBezTo>
                <a:cubicBezTo>
                  <a:pt x="13781" y="367534"/>
                  <a:pt x="281872" y="357562"/>
                  <a:pt x="281872" y="285299"/>
                </a:cubicBezTo>
                <a:cubicBezTo>
                  <a:pt x="281870" y="213037"/>
                  <a:pt x="6" y="203069"/>
                  <a:pt x="0" y="125825"/>
                </a:cubicBezTo>
                <a:cubicBezTo>
                  <a:pt x="0" y="74746"/>
                  <a:pt x="181533" y="18464"/>
                  <a:pt x="297561" y="0"/>
                </a:cubicBezTo>
                <a:close/>
                <a:moveTo>
                  <a:pt x="1641833" y="9443"/>
                </a:moveTo>
                <a:cubicBezTo>
                  <a:pt x="1735038" y="27808"/>
                  <a:pt x="1856402" y="55594"/>
                  <a:pt x="1856402" y="83471"/>
                </a:cubicBezTo>
                <a:cubicBezTo>
                  <a:pt x="1856399" y="130806"/>
                  <a:pt x="1724306" y="155724"/>
                  <a:pt x="1724301" y="213034"/>
                </a:cubicBezTo>
                <a:cubicBezTo>
                  <a:pt x="1724301" y="270346"/>
                  <a:pt x="1937115" y="315203"/>
                  <a:pt x="1937115" y="367532"/>
                </a:cubicBezTo>
                <a:cubicBezTo>
                  <a:pt x="1937112" y="419860"/>
                  <a:pt x="1742464" y="477167"/>
                  <a:pt x="1533549" y="477167"/>
                </a:cubicBezTo>
                <a:cubicBezTo>
                  <a:pt x="1324640" y="477167"/>
                  <a:pt x="1105898" y="464713"/>
                  <a:pt x="1105885" y="497102"/>
                </a:cubicBezTo>
                <a:cubicBezTo>
                  <a:pt x="1105885" y="529494"/>
                  <a:pt x="1161794" y="542538"/>
                  <a:pt x="1161801" y="560935"/>
                </a:cubicBezTo>
                <a:cubicBezTo>
                  <a:pt x="1161801" y="573577"/>
                  <a:pt x="1125856" y="585761"/>
                  <a:pt x="1012979" y="592152"/>
                </a:cubicBezTo>
                <a:cubicBezTo>
                  <a:pt x="1012337" y="528296"/>
                  <a:pt x="1011692" y="467418"/>
                  <a:pt x="1011041" y="409339"/>
                </a:cubicBezTo>
                <a:cubicBezTo>
                  <a:pt x="1352559" y="401902"/>
                  <a:pt x="1623030" y="301809"/>
                  <a:pt x="1623030" y="179401"/>
                </a:cubicBezTo>
                <a:close/>
                <a:moveTo>
                  <a:pt x="1235244" y="508597"/>
                </a:moveTo>
                <a:cubicBezTo>
                  <a:pt x="1204223" y="508597"/>
                  <a:pt x="1179077" y="514876"/>
                  <a:pt x="1179077" y="522622"/>
                </a:cubicBezTo>
                <a:cubicBezTo>
                  <a:pt x="1179081" y="530367"/>
                  <a:pt x="1204226" y="536646"/>
                  <a:pt x="1235244" y="536646"/>
                </a:cubicBezTo>
                <a:cubicBezTo>
                  <a:pt x="1266261" y="536646"/>
                  <a:pt x="1291405" y="530367"/>
                  <a:pt x="1291410" y="522622"/>
                </a:cubicBezTo>
                <a:cubicBezTo>
                  <a:pt x="1291410" y="514876"/>
                  <a:pt x="1266263" y="508597"/>
                  <a:pt x="1235244" y="508597"/>
                </a:cubicBezTo>
                <a:close/>
              </a:path>
            </a:pathLst>
          </a:custGeom>
          <a:noFill/>
          <a:ln w="11669">
            <a:solidFill>
              <a:srgbClr val="4E88E7"/>
            </a:solidFill>
          </a:ln>
        </p:spPr>
        <p:txBody>
          <a:bodyPr rtlCol="0" anchor="ctr"/>
          <a:lstStyle/>
          <a:p>
            <a:pPr algn="ctr" defTabSz="457200"/>
            <a:endParaRPr>
              <a:solidFill>
                <a:prstClr val="black"/>
              </a:solidFill>
              <a:latin typeface="Calibri"/>
            </a:endParaRPr>
          </a:p>
        </p:txBody>
      </p:sp>
      <p:grpSp>
        <p:nvGrpSpPr>
          <p:cNvPr id="9" name="Group 8"/>
          <p:cNvGrpSpPr/>
          <p:nvPr/>
        </p:nvGrpSpPr>
        <p:grpSpPr>
          <a:xfrm>
            <a:off x="1340825" y="2222304"/>
            <a:ext cx="1881507" cy="2111588"/>
            <a:chOff x="1483799" y="1625932"/>
            <a:chExt cx="1881507" cy="2111588"/>
          </a:xfrm>
        </p:grpSpPr>
        <p:sp>
          <p:nvSpPr>
            <p:cNvPr id="4" name="Rounded Rectangle 3"/>
            <p:cNvSpPr/>
            <p:nvPr/>
          </p:nvSpPr>
          <p:spPr>
            <a:xfrm>
              <a:off x="1483799" y="2145647"/>
              <a:ext cx="1881507" cy="597580"/>
            </a:xfrm>
            <a:custGeom>
              <a:avLst/>
              <a:gdLst/>
              <a:ahLst/>
              <a:cxnLst/>
              <a:rect l="0" t="0" r="0" b="0"/>
              <a:pathLst>
                <a:path w="1881507" h="597580">
                  <a:moveTo>
                    <a:pt x="203832" y="597580"/>
                  </a:moveTo>
                  <a:cubicBezTo>
                    <a:pt x="191183" y="582293"/>
                    <a:pt x="179039" y="566594"/>
                    <a:pt x="167424" y="550522"/>
                  </a:cubicBezTo>
                  <a:cubicBezTo>
                    <a:pt x="177249" y="544951"/>
                    <a:pt x="187075" y="539770"/>
                    <a:pt x="196893" y="534994"/>
                  </a:cubicBezTo>
                  <a:lnTo>
                    <a:pt x="203832" y="597580"/>
                  </a:lnTo>
                  <a:moveTo>
                    <a:pt x="1680233" y="582791"/>
                  </a:moveTo>
                  <a:cubicBezTo>
                    <a:pt x="1682692" y="584013"/>
                    <a:pt x="1685142" y="585250"/>
                    <a:pt x="1687585" y="586510"/>
                  </a:cubicBezTo>
                  <a:cubicBezTo>
                    <a:pt x="1684613" y="590221"/>
                    <a:pt x="1681626" y="593916"/>
                    <a:pt x="1678600" y="597580"/>
                  </a:cubicBezTo>
                  <a:lnTo>
                    <a:pt x="1680233" y="582791"/>
                  </a:lnTo>
                  <a:moveTo>
                    <a:pt x="1838353" y="11124"/>
                  </a:moveTo>
                  <a:cubicBezTo>
                    <a:pt x="1863092" y="17301"/>
                    <a:pt x="1881250" y="39255"/>
                    <a:pt x="1881507" y="65208"/>
                  </a:cubicBezTo>
                  <a:lnTo>
                    <a:pt x="1881507" y="67736"/>
                  </a:lnTo>
                  <a:cubicBezTo>
                    <a:pt x="1875065" y="251498"/>
                    <a:pt x="1811452" y="421163"/>
                    <a:pt x="1707267" y="561040"/>
                  </a:cubicBezTo>
                  <a:cubicBezTo>
                    <a:pt x="1699503" y="557204"/>
                    <a:pt x="1691693" y="553556"/>
                    <a:pt x="1683859" y="550070"/>
                  </a:cubicBezTo>
                  <a:lnTo>
                    <a:pt x="1686753" y="523962"/>
                  </a:lnTo>
                  <a:cubicBezTo>
                    <a:pt x="1780372" y="392775"/>
                    <a:pt x="1837194" y="235674"/>
                    <a:pt x="1843099" y="66398"/>
                  </a:cubicBezTo>
                  <a:lnTo>
                    <a:pt x="1843099" y="64873"/>
                  </a:lnTo>
                  <a:cubicBezTo>
                    <a:pt x="1842671" y="57273"/>
                    <a:pt x="1837186" y="50403"/>
                    <a:pt x="1829057" y="48373"/>
                  </a:cubicBezTo>
                  <a:lnTo>
                    <a:pt x="1789490" y="38516"/>
                  </a:lnTo>
                  <a:lnTo>
                    <a:pt x="1793730" y="0"/>
                  </a:lnTo>
                  <a:lnTo>
                    <a:pt x="1838353" y="11124"/>
                  </a:lnTo>
                  <a:moveTo>
                    <a:pt x="91876" y="38781"/>
                  </a:moveTo>
                  <a:lnTo>
                    <a:pt x="53367" y="48373"/>
                  </a:lnTo>
                  <a:cubicBezTo>
                    <a:pt x="44693" y="50536"/>
                    <a:pt x="39030" y="58206"/>
                    <a:pt x="39318" y="66398"/>
                  </a:cubicBezTo>
                  <a:cubicBezTo>
                    <a:pt x="44942" y="227653"/>
                    <a:pt x="96777" y="377854"/>
                    <a:pt x="182610" y="505135"/>
                  </a:cubicBezTo>
                  <a:cubicBezTo>
                    <a:pt x="170925" y="510169"/>
                    <a:pt x="159185" y="515669"/>
                    <a:pt x="147423" y="521667"/>
                  </a:cubicBezTo>
                  <a:cubicBezTo>
                    <a:pt x="59739" y="389811"/>
                    <a:pt x="6768" y="234577"/>
                    <a:pt x="941" y="67736"/>
                  </a:cubicBezTo>
                  <a:cubicBezTo>
                    <a:pt x="0" y="40694"/>
                    <a:pt x="18530" y="17496"/>
                    <a:pt x="44063" y="11124"/>
                  </a:cubicBezTo>
                  <a:lnTo>
                    <a:pt x="87605" y="272"/>
                  </a:lnTo>
                  <a:lnTo>
                    <a:pt x="91876" y="38781"/>
                  </a:lnTo>
                </a:path>
              </a:pathLst>
            </a:custGeom>
            <a:solidFill>
              <a:srgbClr val="F5F5F5"/>
            </a:solidFill>
            <a:ln>
              <a:noFill/>
            </a:ln>
          </p:spPr>
          <p:txBody>
            <a:bodyPr rtlCol="0" anchor="ctr"/>
            <a:lstStyle/>
            <a:p>
              <a:pPr algn="ctr" defTabSz="457200"/>
              <a:endParaRPr>
                <a:solidFill>
                  <a:prstClr val="black"/>
                </a:solidFill>
                <a:latin typeface="Calibri"/>
              </a:endParaRPr>
            </a:p>
          </p:txBody>
        </p:sp>
        <p:sp>
          <p:nvSpPr>
            <p:cNvPr id="5" name="Rounded Rectangle 4"/>
            <p:cNvSpPr/>
            <p:nvPr/>
          </p:nvSpPr>
          <p:spPr>
            <a:xfrm>
              <a:off x="1612208" y="2061830"/>
              <a:ext cx="1625605" cy="1675690"/>
            </a:xfrm>
            <a:custGeom>
              <a:avLst/>
              <a:gdLst/>
              <a:ahLst/>
              <a:cxnLst/>
              <a:rect l="0" t="0" r="0" b="0"/>
              <a:pathLst>
                <a:path w="1625605" h="1675690">
                  <a:moveTo>
                    <a:pt x="1555441" y="633888"/>
                  </a:moveTo>
                  <a:cubicBezTo>
                    <a:pt x="1456018" y="589598"/>
                    <a:pt x="1351321" y="572678"/>
                    <a:pt x="1246786" y="583235"/>
                  </a:cubicBezTo>
                  <a:cubicBezTo>
                    <a:pt x="1229656" y="584970"/>
                    <a:pt x="1220001" y="605609"/>
                    <a:pt x="1245013" y="610168"/>
                  </a:cubicBezTo>
                  <a:cubicBezTo>
                    <a:pt x="1246179" y="610378"/>
                    <a:pt x="1247409" y="610401"/>
                    <a:pt x="1248591" y="610300"/>
                  </a:cubicBezTo>
                  <a:cubicBezTo>
                    <a:pt x="1357949" y="601143"/>
                    <a:pt x="1459690" y="620810"/>
                    <a:pt x="1551824" y="666616"/>
                  </a:cubicBezTo>
                  <a:lnTo>
                    <a:pt x="1465603" y="1445710"/>
                  </a:lnTo>
                  <a:cubicBezTo>
                    <a:pt x="1465603" y="1568122"/>
                    <a:pt x="1195138" y="1668214"/>
                    <a:pt x="853614" y="1675651"/>
                  </a:cubicBezTo>
                  <a:cubicBezTo>
                    <a:pt x="843298" y="755397"/>
                    <a:pt x="831878" y="537880"/>
                    <a:pt x="822799" y="310949"/>
                  </a:cubicBezTo>
                  <a:cubicBezTo>
                    <a:pt x="821407" y="275972"/>
                    <a:pt x="787791" y="272051"/>
                    <a:pt x="787791" y="310949"/>
                  </a:cubicBezTo>
                  <a:cubicBezTo>
                    <a:pt x="778798" y="547845"/>
                    <a:pt x="774916" y="789930"/>
                    <a:pt x="773609" y="1675690"/>
                  </a:cubicBezTo>
                  <a:cubicBezTo>
                    <a:pt x="431323" y="1668533"/>
                    <a:pt x="159994" y="1568316"/>
                    <a:pt x="159994" y="1445710"/>
                  </a:cubicBezTo>
                  <a:lnTo>
                    <a:pt x="68475" y="618819"/>
                  </a:lnTo>
                  <a:cubicBezTo>
                    <a:pt x="150527" y="578878"/>
                    <a:pt x="231730" y="566571"/>
                    <a:pt x="302882" y="579392"/>
                  </a:cubicBezTo>
                  <a:cubicBezTo>
                    <a:pt x="312256" y="581080"/>
                    <a:pt x="321172" y="574171"/>
                    <a:pt x="321320" y="564649"/>
                  </a:cubicBezTo>
                  <a:cubicBezTo>
                    <a:pt x="321436" y="557430"/>
                    <a:pt x="316473" y="551167"/>
                    <a:pt x="309323" y="550094"/>
                  </a:cubicBezTo>
                  <a:cubicBezTo>
                    <a:pt x="238591" y="539482"/>
                    <a:pt x="153382" y="548398"/>
                    <a:pt x="64687" y="584549"/>
                  </a:cubicBezTo>
                  <a:lnTo>
                    <a:pt x="0" y="0"/>
                  </a:lnTo>
                  <a:cubicBezTo>
                    <a:pt x="134625" y="82370"/>
                    <a:pt x="447862" y="140110"/>
                    <a:pt x="812795" y="140110"/>
                  </a:cubicBezTo>
                  <a:cubicBezTo>
                    <a:pt x="1177727" y="140110"/>
                    <a:pt x="1490972" y="82370"/>
                    <a:pt x="1625605" y="0"/>
                  </a:cubicBezTo>
                  <a:lnTo>
                    <a:pt x="1555441" y="633888"/>
                  </a:lnTo>
                </a:path>
              </a:pathLst>
            </a:custGeom>
            <a:solidFill>
              <a:srgbClr val="F5F5F5"/>
            </a:solidFill>
            <a:ln>
              <a:noFill/>
            </a:ln>
          </p:spPr>
          <p:txBody>
            <a:bodyPr rtlCol="0" anchor="ctr"/>
            <a:lstStyle/>
            <a:p>
              <a:pPr algn="ctr" defTabSz="457200"/>
              <a:endParaRPr>
                <a:solidFill>
                  <a:prstClr val="black"/>
                </a:solidFill>
                <a:latin typeface="Calibri"/>
              </a:endParaRPr>
            </a:p>
          </p:txBody>
        </p:sp>
        <p:sp>
          <p:nvSpPr>
            <p:cNvPr id="6" name="Rounded Rectangle 5"/>
            <p:cNvSpPr/>
            <p:nvPr/>
          </p:nvSpPr>
          <p:spPr>
            <a:xfrm>
              <a:off x="1541803" y="1625932"/>
              <a:ext cx="1766408" cy="576000"/>
            </a:xfrm>
            <a:custGeom>
              <a:avLst/>
              <a:gdLst/>
              <a:ahLst/>
              <a:cxnLst/>
              <a:rect l="0" t="0" r="0" b="0"/>
              <a:pathLst>
                <a:path w="1766408" h="576000">
                  <a:moveTo>
                    <a:pt x="883208" y="0"/>
                  </a:moveTo>
                  <a:cubicBezTo>
                    <a:pt x="395428" y="0"/>
                    <a:pt x="0" y="103157"/>
                    <a:pt x="0" y="230400"/>
                  </a:cubicBezTo>
                  <a:lnTo>
                    <a:pt x="0" y="345600"/>
                  </a:lnTo>
                  <a:cubicBezTo>
                    <a:pt x="0" y="377644"/>
                    <a:pt x="25081" y="408163"/>
                    <a:pt x="70405" y="435897"/>
                  </a:cubicBezTo>
                  <a:cubicBezTo>
                    <a:pt x="205030" y="518260"/>
                    <a:pt x="518275" y="576000"/>
                    <a:pt x="883208" y="576000"/>
                  </a:cubicBezTo>
                  <a:cubicBezTo>
                    <a:pt x="1248140" y="576000"/>
                    <a:pt x="1561377" y="518260"/>
                    <a:pt x="1696010" y="435897"/>
                  </a:cubicBezTo>
                  <a:cubicBezTo>
                    <a:pt x="1741326" y="408163"/>
                    <a:pt x="1766408" y="377644"/>
                    <a:pt x="1766408" y="345600"/>
                  </a:cubicBezTo>
                  <a:lnTo>
                    <a:pt x="1766408" y="230400"/>
                  </a:lnTo>
                  <a:cubicBezTo>
                    <a:pt x="1766408" y="103157"/>
                    <a:pt x="1370987" y="0"/>
                    <a:pt x="883208" y="0"/>
                  </a:cubicBezTo>
                  <a:moveTo>
                    <a:pt x="76800" y="230400"/>
                  </a:moveTo>
                  <a:cubicBezTo>
                    <a:pt x="76800" y="124364"/>
                    <a:pt x="437842" y="38400"/>
                    <a:pt x="883208" y="38400"/>
                  </a:cubicBezTo>
                  <a:cubicBezTo>
                    <a:pt x="1328573" y="38400"/>
                    <a:pt x="1689608" y="124364"/>
                    <a:pt x="1689608" y="230400"/>
                  </a:cubicBezTo>
                  <a:cubicBezTo>
                    <a:pt x="1689608" y="262763"/>
                    <a:pt x="1655984" y="293251"/>
                    <a:pt x="1596595" y="319997"/>
                  </a:cubicBezTo>
                  <a:cubicBezTo>
                    <a:pt x="1461394" y="380903"/>
                    <a:pt x="1192656" y="422400"/>
                    <a:pt x="883208" y="422400"/>
                  </a:cubicBezTo>
                  <a:cubicBezTo>
                    <a:pt x="573759" y="422400"/>
                    <a:pt x="305021" y="380903"/>
                    <a:pt x="169812" y="319997"/>
                  </a:cubicBezTo>
                  <a:cubicBezTo>
                    <a:pt x="110431" y="293251"/>
                    <a:pt x="76800" y="262763"/>
                    <a:pt x="76800" y="230400"/>
                  </a:cubicBezTo>
                  <a:moveTo>
                    <a:pt x="1596595" y="319997"/>
                  </a:moveTo>
                  <a:cubicBezTo>
                    <a:pt x="1655984" y="293251"/>
                    <a:pt x="1689608" y="262763"/>
                    <a:pt x="1689608" y="230400"/>
                  </a:cubicBezTo>
                  <a:cubicBezTo>
                    <a:pt x="1689608" y="124364"/>
                    <a:pt x="1328573" y="38400"/>
                    <a:pt x="883208" y="38400"/>
                  </a:cubicBezTo>
                  <a:cubicBezTo>
                    <a:pt x="437842" y="38400"/>
                    <a:pt x="76800" y="124364"/>
                    <a:pt x="76800" y="230400"/>
                  </a:cubicBezTo>
                  <a:cubicBezTo>
                    <a:pt x="76800" y="262763"/>
                    <a:pt x="110431" y="293251"/>
                    <a:pt x="169812" y="319997"/>
                  </a:cubicBezTo>
                  <a:cubicBezTo>
                    <a:pt x="305021" y="259098"/>
                    <a:pt x="573759" y="217602"/>
                    <a:pt x="883208" y="217602"/>
                  </a:cubicBezTo>
                  <a:cubicBezTo>
                    <a:pt x="1192656" y="217602"/>
                    <a:pt x="1461394" y="259098"/>
                    <a:pt x="1596595" y="319997"/>
                  </a:cubicBezTo>
                </a:path>
              </a:pathLst>
            </a:custGeom>
            <a:solidFill>
              <a:srgbClr val="F5F5F5"/>
            </a:solidFill>
            <a:ln>
              <a:noFill/>
            </a:ln>
          </p:spPr>
          <p:txBody>
            <a:bodyPr rtlCol="0" anchor="ctr"/>
            <a:lstStyle/>
            <a:p>
              <a:pPr algn="ctr" defTabSz="457200"/>
              <a:endParaRPr>
                <a:solidFill>
                  <a:prstClr val="black"/>
                </a:solidFill>
                <a:latin typeface="Calibri"/>
              </a:endParaRPr>
            </a:p>
          </p:txBody>
        </p:sp>
        <p:sp>
          <p:nvSpPr>
            <p:cNvPr id="7" name="Rounded Rectangle 6"/>
            <p:cNvSpPr/>
            <p:nvPr/>
          </p:nvSpPr>
          <p:spPr>
            <a:xfrm>
              <a:off x="1569475" y="2076611"/>
              <a:ext cx="62967" cy="167813"/>
            </a:xfrm>
            <a:custGeom>
              <a:avLst/>
              <a:gdLst/>
              <a:ahLst/>
              <a:cxnLst/>
              <a:rect l="0" t="0" r="0" b="0"/>
              <a:pathLst>
                <a:path w="62967" h="167813">
                  <a:moveTo>
                    <a:pt x="1283" y="63356"/>
                  </a:moveTo>
                  <a:cubicBezTo>
                    <a:pt x="0" y="51749"/>
                    <a:pt x="4068" y="40189"/>
                    <a:pt x="12338" y="31950"/>
                  </a:cubicBezTo>
                  <a:lnTo>
                    <a:pt x="44382" y="0"/>
                  </a:lnTo>
                  <a:lnTo>
                    <a:pt x="62967" y="167813"/>
                  </a:lnTo>
                  <a:cubicBezTo>
                    <a:pt x="48342" y="158540"/>
                    <a:pt x="37326" y="151764"/>
                    <a:pt x="24707" y="143875"/>
                  </a:cubicBezTo>
                  <a:cubicBezTo>
                    <a:pt x="14812" y="137698"/>
                    <a:pt x="8339" y="127305"/>
                    <a:pt x="7063" y="115713"/>
                  </a:cubicBezTo>
                  <a:lnTo>
                    <a:pt x="1283" y="63356"/>
                  </a:lnTo>
                </a:path>
              </a:pathLst>
            </a:custGeom>
            <a:solidFill>
              <a:srgbClr val="F5F5F5"/>
            </a:solidFill>
            <a:ln>
              <a:noFill/>
            </a:ln>
          </p:spPr>
          <p:txBody>
            <a:bodyPr rtlCol="0" anchor="ctr"/>
            <a:lstStyle/>
            <a:p>
              <a:pPr algn="ctr" defTabSz="457200"/>
              <a:endParaRPr>
                <a:solidFill>
                  <a:prstClr val="black"/>
                </a:solidFill>
                <a:latin typeface="Calibri"/>
              </a:endParaRPr>
            </a:p>
          </p:txBody>
        </p:sp>
        <p:sp>
          <p:nvSpPr>
            <p:cNvPr id="8" name="Rounded Rectangle 7"/>
            <p:cNvSpPr/>
            <p:nvPr/>
          </p:nvSpPr>
          <p:spPr>
            <a:xfrm>
              <a:off x="3217611" y="2077521"/>
              <a:ext cx="61839" cy="166724"/>
            </a:xfrm>
            <a:custGeom>
              <a:avLst/>
              <a:gdLst/>
              <a:ahLst/>
              <a:cxnLst/>
              <a:rect l="0" t="0" r="0" b="0"/>
              <a:pathLst>
                <a:path w="61839" h="166724">
                  <a:moveTo>
                    <a:pt x="60556" y="62415"/>
                  </a:moveTo>
                  <a:cubicBezTo>
                    <a:pt x="61839" y="50831"/>
                    <a:pt x="57786" y="39286"/>
                    <a:pt x="49540" y="31048"/>
                  </a:cubicBezTo>
                  <a:lnTo>
                    <a:pt x="18484" y="0"/>
                  </a:lnTo>
                  <a:lnTo>
                    <a:pt x="0" y="166724"/>
                  </a:lnTo>
                  <a:lnTo>
                    <a:pt x="37225" y="143027"/>
                  </a:lnTo>
                  <a:cubicBezTo>
                    <a:pt x="47043" y="136780"/>
                    <a:pt x="53492" y="126418"/>
                    <a:pt x="54768" y="114849"/>
                  </a:cubicBezTo>
                  <a:lnTo>
                    <a:pt x="60556" y="62415"/>
                  </a:lnTo>
                </a:path>
              </a:pathLst>
            </a:custGeom>
            <a:solidFill>
              <a:srgbClr val="F5F5F5"/>
            </a:solidFill>
            <a:ln>
              <a:noFill/>
            </a:ln>
          </p:spPr>
          <p:txBody>
            <a:bodyPr rtlCol="0" anchor="ctr"/>
            <a:lstStyle/>
            <a:p>
              <a:pPr algn="ctr" defTabSz="457200"/>
              <a:endParaRPr>
                <a:solidFill>
                  <a:prstClr val="black"/>
                </a:solidFill>
                <a:latin typeface="Calibri"/>
              </a:endParaRPr>
            </a:p>
          </p:txBody>
        </p:sp>
      </p:grpSp>
      <p:grpSp>
        <p:nvGrpSpPr>
          <p:cNvPr id="15" name="Group 14"/>
          <p:cNvGrpSpPr/>
          <p:nvPr/>
        </p:nvGrpSpPr>
        <p:grpSpPr>
          <a:xfrm>
            <a:off x="1340826" y="2222304"/>
            <a:ext cx="1881504" cy="2111586"/>
            <a:chOff x="1483801" y="1625932"/>
            <a:chExt cx="1881504" cy="2111586"/>
          </a:xfrm>
        </p:grpSpPr>
        <p:sp>
          <p:nvSpPr>
            <p:cNvPr id="10" name="Rounded Rectangle 9"/>
            <p:cNvSpPr/>
            <p:nvPr/>
          </p:nvSpPr>
          <p:spPr>
            <a:xfrm>
              <a:off x="1483801" y="2145644"/>
              <a:ext cx="1881504" cy="597584"/>
            </a:xfrm>
            <a:custGeom>
              <a:avLst/>
              <a:gdLst/>
              <a:ahLst/>
              <a:cxnLst/>
              <a:rect l="0" t="0" r="0" b="0"/>
              <a:pathLst>
                <a:path w="1881504" h="597584">
                  <a:moveTo>
                    <a:pt x="203826" y="597584"/>
                  </a:moveTo>
                  <a:cubicBezTo>
                    <a:pt x="191176" y="582295"/>
                    <a:pt x="179034" y="566599"/>
                    <a:pt x="167420" y="550526"/>
                  </a:cubicBezTo>
                  <a:cubicBezTo>
                    <a:pt x="177246" y="544952"/>
                    <a:pt x="187073" y="539776"/>
                    <a:pt x="196890" y="534997"/>
                  </a:cubicBezTo>
                  <a:lnTo>
                    <a:pt x="203826" y="597584"/>
                  </a:lnTo>
                  <a:close/>
                  <a:moveTo>
                    <a:pt x="1680230" y="582792"/>
                  </a:moveTo>
                  <a:cubicBezTo>
                    <a:pt x="1682688" y="584014"/>
                    <a:pt x="1685139" y="585255"/>
                    <a:pt x="1687584" y="586515"/>
                  </a:cubicBezTo>
                  <a:cubicBezTo>
                    <a:pt x="1684613" y="590223"/>
                    <a:pt x="1681626" y="593922"/>
                    <a:pt x="1678597" y="597584"/>
                  </a:cubicBezTo>
                  <a:lnTo>
                    <a:pt x="1680230" y="582792"/>
                  </a:lnTo>
                  <a:close/>
                  <a:moveTo>
                    <a:pt x="1838351" y="11130"/>
                  </a:moveTo>
                  <a:cubicBezTo>
                    <a:pt x="1863090" y="17301"/>
                    <a:pt x="1881250" y="39261"/>
                    <a:pt x="1881504" y="65214"/>
                  </a:cubicBezTo>
                  <a:lnTo>
                    <a:pt x="1881473" y="67736"/>
                  </a:lnTo>
                  <a:cubicBezTo>
                    <a:pt x="1875063" y="251498"/>
                    <a:pt x="1811447" y="421164"/>
                    <a:pt x="1707268" y="561041"/>
                  </a:cubicBezTo>
                  <a:cubicBezTo>
                    <a:pt x="1699500" y="557210"/>
                    <a:pt x="1691690" y="553562"/>
                    <a:pt x="1683853" y="550070"/>
                  </a:cubicBezTo>
                  <a:lnTo>
                    <a:pt x="1686748" y="523967"/>
                  </a:lnTo>
                  <a:cubicBezTo>
                    <a:pt x="1780367" y="392777"/>
                    <a:pt x="1837193" y="235678"/>
                    <a:pt x="1843100" y="66400"/>
                  </a:cubicBezTo>
                  <a:lnTo>
                    <a:pt x="1843084" y="64873"/>
                  </a:lnTo>
                  <a:cubicBezTo>
                    <a:pt x="1842666" y="57273"/>
                    <a:pt x="1837181" y="50406"/>
                    <a:pt x="1829052" y="48379"/>
                  </a:cubicBezTo>
                  <a:lnTo>
                    <a:pt x="1789486" y="38518"/>
                  </a:lnTo>
                  <a:lnTo>
                    <a:pt x="1793725" y="0"/>
                  </a:lnTo>
                  <a:lnTo>
                    <a:pt x="1838351" y="11130"/>
                  </a:lnTo>
                  <a:close/>
                  <a:moveTo>
                    <a:pt x="91873" y="38784"/>
                  </a:moveTo>
                  <a:lnTo>
                    <a:pt x="53363" y="48379"/>
                  </a:lnTo>
                  <a:cubicBezTo>
                    <a:pt x="44692" y="50541"/>
                    <a:pt x="39030" y="58208"/>
                    <a:pt x="39315" y="66400"/>
                  </a:cubicBezTo>
                  <a:cubicBezTo>
                    <a:pt x="44941" y="227656"/>
                    <a:pt x="96778" y="377858"/>
                    <a:pt x="182607" y="505140"/>
                  </a:cubicBezTo>
                  <a:cubicBezTo>
                    <a:pt x="170922" y="510172"/>
                    <a:pt x="159182" y="515673"/>
                    <a:pt x="147416" y="521672"/>
                  </a:cubicBezTo>
                  <a:cubicBezTo>
                    <a:pt x="59739" y="389812"/>
                    <a:pt x="6762" y="234583"/>
                    <a:pt x="942" y="67736"/>
                  </a:cubicBezTo>
                  <a:cubicBezTo>
                    <a:pt x="0" y="40694"/>
                    <a:pt x="18527" y="17500"/>
                    <a:pt x="44064" y="11130"/>
                  </a:cubicBezTo>
                  <a:lnTo>
                    <a:pt x="87604" y="273"/>
                  </a:lnTo>
                  <a:lnTo>
                    <a:pt x="91873" y="38784"/>
                  </a:lnTo>
                  <a:close/>
                </a:path>
              </a:pathLst>
            </a:custGeom>
            <a:noFill/>
            <a:ln w="11669">
              <a:solidFill>
                <a:srgbClr val="969696"/>
              </a:solidFill>
            </a:ln>
          </p:spPr>
          <p:txBody>
            <a:bodyPr rtlCol="0" anchor="ctr"/>
            <a:lstStyle/>
            <a:p>
              <a:pPr algn="ctr" defTabSz="457200"/>
              <a:endParaRPr>
                <a:solidFill>
                  <a:prstClr val="black"/>
                </a:solidFill>
                <a:latin typeface="Calibri"/>
              </a:endParaRPr>
            </a:p>
          </p:txBody>
        </p:sp>
        <p:sp>
          <p:nvSpPr>
            <p:cNvPr id="11" name="Rounded Rectangle 10"/>
            <p:cNvSpPr/>
            <p:nvPr/>
          </p:nvSpPr>
          <p:spPr>
            <a:xfrm>
              <a:off x="1612206" y="2061832"/>
              <a:ext cx="1625605" cy="1675686"/>
            </a:xfrm>
            <a:custGeom>
              <a:avLst/>
              <a:gdLst/>
              <a:ahLst/>
              <a:cxnLst/>
              <a:rect l="0" t="0" r="0" b="0"/>
              <a:pathLst>
                <a:path w="1625605" h="1675686">
                  <a:moveTo>
                    <a:pt x="1555445" y="633884"/>
                  </a:moveTo>
                  <a:cubicBezTo>
                    <a:pt x="1456017" y="589594"/>
                    <a:pt x="1351326" y="572674"/>
                    <a:pt x="1246791" y="583232"/>
                  </a:cubicBezTo>
                  <a:cubicBezTo>
                    <a:pt x="1229655" y="584966"/>
                    <a:pt x="1220007" y="605604"/>
                    <a:pt x="1245013" y="610164"/>
                  </a:cubicBezTo>
                  <a:cubicBezTo>
                    <a:pt x="1246179" y="610378"/>
                    <a:pt x="1247411" y="610400"/>
                    <a:pt x="1248592" y="610301"/>
                  </a:cubicBezTo>
                  <a:cubicBezTo>
                    <a:pt x="1357949" y="601139"/>
                    <a:pt x="1459690" y="620808"/>
                    <a:pt x="1551828" y="666612"/>
                  </a:cubicBezTo>
                  <a:lnTo>
                    <a:pt x="1465607" y="1445710"/>
                  </a:lnTo>
                  <a:cubicBezTo>
                    <a:pt x="1465607" y="1568119"/>
                    <a:pt x="1195138" y="1668212"/>
                    <a:pt x="853619" y="1675648"/>
                  </a:cubicBezTo>
                  <a:cubicBezTo>
                    <a:pt x="843301" y="755397"/>
                    <a:pt x="831882" y="537877"/>
                    <a:pt x="822804" y="310947"/>
                  </a:cubicBezTo>
                  <a:cubicBezTo>
                    <a:pt x="821405" y="275968"/>
                    <a:pt x="787796" y="272053"/>
                    <a:pt x="787796" y="310947"/>
                  </a:cubicBezTo>
                  <a:cubicBezTo>
                    <a:pt x="778800" y="547845"/>
                    <a:pt x="774917" y="789925"/>
                    <a:pt x="773612" y="1675686"/>
                  </a:cubicBezTo>
                  <a:cubicBezTo>
                    <a:pt x="431326" y="1668533"/>
                    <a:pt x="159997" y="1568312"/>
                    <a:pt x="159997" y="1445710"/>
                  </a:cubicBezTo>
                  <a:lnTo>
                    <a:pt x="68481" y="618818"/>
                  </a:lnTo>
                  <a:cubicBezTo>
                    <a:pt x="150528" y="578878"/>
                    <a:pt x="231731" y="566568"/>
                    <a:pt x="302887" y="579388"/>
                  </a:cubicBezTo>
                  <a:cubicBezTo>
                    <a:pt x="312256" y="581077"/>
                    <a:pt x="321171" y="574169"/>
                    <a:pt x="321325" y="564650"/>
                  </a:cubicBezTo>
                  <a:cubicBezTo>
                    <a:pt x="321442" y="557426"/>
                    <a:pt x="316474" y="551166"/>
                    <a:pt x="309329" y="550094"/>
                  </a:cubicBezTo>
                  <a:cubicBezTo>
                    <a:pt x="238593" y="539478"/>
                    <a:pt x="153385" y="548399"/>
                    <a:pt x="64690" y="584547"/>
                  </a:cubicBezTo>
                  <a:lnTo>
                    <a:pt x="0" y="0"/>
                  </a:lnTo>
                  <a:cubicBezTo>
                    <a:pt x="134629" y="82368"/>
                    <a:pt x="447866" y="140107"/>
                    <a:pt x="812798" y="140108"/>
                  </a:cubicBezTo>
                  <a:cubicBezTo>
                    <a:pt x="1177732" y="140108"/>
                    <a:pt x="1490976" y="82369"/>
                    <a:pt x="1625605" y="0"/>
                  </a:cubicBezTo>
                  <a:lnTo>
                    <a:pt x="1555445" y="633884"/>
                  </a:lnTo>
                  <a:close/>
                </a:path>
              </a:pathLst>
            </a:custGeom>
            <a:noFill/>
            <a:ln w="11669">
              <a:solidFill>
                <a:srgbClr val="969696"/>
              </a:solidFill>
            </a:ln>
          </p:spPr>
          <p:txBody>
            <a:bodyPr rtlCol="0" anchor="ctr"/>
            <a:lstStyle/>
            <a:p>
              <a:pPr algn="ctr" defTabSz="457200"/>
              <a:endParaRPr>
                <a:solidFill>
                  <a:prstClr val="black"/>
                </a:solidFill>
                <a:latin typeface="Calibri"/>
              </a:endParaRPr>
            </a:p>
          </p:txBody>
        </p:sp>
        <p:sp>
          <p:nvSpPr>
            <p:cNvPr id="12" name="Rounded Rectangle 11"/>
            <p:cNvSpPr/>
            <p:nvPr/>
          </p:nvSpPr>
          <p:spPr>
            <a:xfrm>
              <a:off x="1541806" y="1625932"/>
              <a:ext cx="1766406" cy="576001"/>
            </a:xfrm>
            <a:custGeom>
              <a:avLst/>
              <a:gdLst/>
              <a:ahLst/>
              <a:cxnLst/>
              <a:rect l="0" t="0" r="0" b="0"/>
              <a:pathLst>
                <a:path w="1766406" h="576001">
                  <a:moveTo>
                    <a:pt x="883202" y="0"/>
                  </a:moveTo>
                  <a:cubicBezTo>
                    <a:pt x="395423" y="0"/>
                    <a:pt x="0" y="103154"/>
                    <a:pt x="0" y="230400"/>
                  </a:cubicBezTo>
                  <a:lnTo>
                    <a:pt x="0" y="345600"/>
                  </a:lnTo>
                  <a:cubicBezTo>
                    <a:pt x="0" y="377648"/>
                    <a:pt x="25080" y="408166"/>
                    <a:pt x="70400" y="435893"/>
                  </a:cubicBezTo>
                  <a:cubicBezTo>
                    <a:pt x="205030" y="518263"/>
                    <a:pt x="518269" y="576001"/>
                    <a:pt x="883202" y="576001"/>
                  </a:cubicBezTo>
                  <a:cubicBezTo>
                    <a:pt x="1248136" y="576001"/>
                    <a:pt x="1561375" y="518263"/>
                    <a:pt x="1696005" y="435893"/>
                  </a:cubicBezTo>
                  <a:cubicBezTo>
                    <a:pt x="1741325" y="408166"/>
                    <a:pt x="1766406" y="377648"/>
                    <a:pt x="1766406" y="345600"/>
                  </a:cubicBezTo>
                  <a:lnTo>
                    <a:pt x="1766406" y="230400"/>
                  </a:lnTo>
                  <a:cubicBezTo>
                    <a:pt x="1766406" y="103154"/>
                    <a:pt x="1370982" y="0"/>
                    <a:pt x="883202" y="0"/>
                  </a:cubicBezTo>
                  <a:close/>
                  <a:moveTo>
                    <a:pt x="76800" y="230400"/>
                  </a:moveTo>
                  <a:cubicBezTo>
                    <a:pt x="76800" y="124362"/>
                    <a:pt x="437838" y="38400"/>
                    <a:pt x="883202" y="38400"/>
                  </a:cubicBezTo>
                  <a:cubicBezTo>
                    <a:pt x="1328566" y="38400"/>
                    <a:pt x="1689605" y="124362"/>
                    <a:pt x="1689605" y="230400"/>
                  </a:cubicBezTo>
                  <a:cubicBezTo>
                    <a:pt x="1689605" y="262761"/>
                    <a:pt x="1655980" y="293252"/>
                    <a:pt x="1596595" y="320001"/>
                  </a:cubicBezTo>
                  <a:cubicBezTo>
                    <a:pt x="1461388" y="380901"/>
                    <a:pt x="1192651" y="422401"/>
                    <a:pt x="883202" y="422401"/>
                  </a:cubicBezTo>
                  <a:cubicBezTo>
                    <a:pt x="573754" y="422401"/>
                    <a:pt x="305016" y="380900"/>
                    <a:pt x="169810" y="320001"/>
                  </a:cubicBezTo>
                  <a:cubicBezTo>
                    <a:pt x="110424" y="293252"/>
                    <a:pt x="76800" y="262761"/>
                    <a:pt x="76800" y="230400"/>
                  </a:cubicBezTo>
                  <a:close/>
                  <a:moveTo>
                    <a:pt x="1596595" y="320001"/>
                  </a:moveTo>
                  <a:cubicBezTo>
                    <a:pt x="1655980" y="293252"/>
                    <a:pt x="1689605" y="262761"/>
                    <a:pt x="1689605" y="230400"/>
                  </a:cubicBezTo>
                  <a:cubicBezTo>
                    <a:pt x="1689605" y="124362"/>
                    <a:pt x="1328566" y="38400"/>
                    <a:pt x="883202" y="38400"/>
                  </a:cubicBezTo>
                  <a:cubicBezTo>
                    <a:pt x="437838" y="38400"/>
                    <a:pt x="76800" y="124362"/>
                    <a:pt x="76800" y="230400"/>
                  </a:cubicBezTo>
                  <a:cubicBezTo>
                    <a:pt x="76800" y="262761"/>
                    <a:pt x="110424" y="293252"/>
                    <a:pt x="169810" y="320001"/>
                  </a:cubicBezTo>
                  <a:cubicBezTo>
                    <a:pt x="305016" y="259101"/>
                    <a:pt x="573754" y="217600"/>
                    <a:pt x="883202" y="217600"/>
                  </a:cubicBezTo>
                  <a:cubicBezTo>
                    <a:pt x="1192651" y="217600"/>
                    <a:pt x="1461388" y="259101"/>
                    <a:pt x="1596595" y="320001"/>
                  </a:cubicBezTo>
                  <a:close/>
                </a:path>
              </a:pathLst>
            </a:custGeom>
            <a:noFill/>
            <a:ln w="11669">
              <a:solidFill>
                <a:srgbClr val="969696"/>
              </a:solidFill>
            </a:ln>
          </p:spPr>
          <p:txBody>
            <a:bodyPr rtlCol="0" anchor="ctr"/>
            <a:lstStyle/>
            <a:p>
              <a:pPr algn="ctr" defTabSz="457200"/>
              <a:endParaRPr>
                <a:solidFill>
                  <a:prstClr val="black"/>
                </a:solidFill>
                <a:latin typeface="Calibri"/>
              </a:endParaRPr>
            </a:p>
          </p:txBody>
        </p:sp>
        <p:sp>
          <p:nvSpPr>
            <p:cNvPr id="13" name="Rounded Rectangle 12"/>
            <p:cNvSpPr/>
            <p:nvPr/>
          </p:nvSpPr>
          <p:spPr>
            <a:xfrm>
              <a:off x="1569476" y="2076608"/>
              <a:ext cx="62966" cy="167812"/>
            </a:xfrm>
            <a:custGeom>
              <a:avLst/>
              <a:gdLst/>
              <a:ahLst/>
              <a:cxnLst/>
              <a:rect l="0" t="0" r="0" b="0"/>
              <a:pathLst>
                <a:path w="62966" h="167812">
                  <a:moveTo>
                    <a:pt x="1281" y="63358"/>
                  </a:moveTo>
                  <a:cubicBezTo>
                    <a:pt x="0" y="51752"/>
                    <a:pt x="4068" y="40195"/>
                    <a:pt x="12336" y="31951"/>
                  </a:cubicBezTo>
                  <a:lnTo>
                    <a:pt x="44383" y="0"/>
                  </a:lnTo>
                  <a:lnTo>
                    <a:pt x="62966" y="167812"/>
                  </a:lnTo>
                  <a:cubicBezTo>
                    <a:pt x="48340" y="158540"/>
                    <a:pt x="37322" y="151763"/>
                    <a:pt x="24704" y="143880"/>
                  </a:cubicBezTo>
                  <a:cubicBezTo>
                    <a:pt x="14813" y="137700"/>
                    <a:pt x="8341" y="127307"/>
                    <a:pt x="7061" y="115715"/>
                  </a:cubicBezTo>
                  <a:lnTo>
                    <a:pt x="1281" y="63358"/>
                  </a:lnTo>
                  <a:close/>
                </a:path>
              </a:pathLst>
            </a:custGeom>
            <a:noFill/>
            <a:ln w="11669">
              <a:solidFill>
                <a:srgbClr val="969696"/>
              </a:solidFill>
            </a:ln>
          </p:spPr>
          <p:txBody>
            <a:bodyPr rtlCol="0" anchor="ctr"/>
            <a:lstStyle/>
            <a:p>
              <a:pPr algn="ctr" defTabSz="457200"/>
              <a:endParaRPr>
                <a:solidFill>
                  <a:prstClr val="black"/>
                </a:solidFill>
                <a:latin typeface="Calibri"/>
              </a:endParaRPr>
            </a:p>
          </p:txBody>
        </p:sp>
        <p:sp>
          <p:nvSpPr>
            <p:cNvPr id="14" name="Rounded Rectangle 13"/>
            <p:cNvSpPr/>
            <p:nvPr/>
          </p:nvSpPr>
          <p:spPr>
            <a:xfrm>
              <a:off x="3217611" y="2077520"/>
              <a:ext cx="61837" cy="166728"/>
            </a:xfrm>
            <a:custGeom>
              <a:avLst/>
              <a:gdLst/>
              <a:ahLst/>
              <a:cxnLst/>
              <a:rect l="0" t="0" r="0" b="0"/>
              <a:pathLst>
                <a:path w="61837" h="166728">
                  <a:moveTo>
                    <a:pt x="60557" y="62417"/>
                  </a:moveTo>
                  <a:cubicBezTo>
                    <a:pt x="61837" y="50830"/>
                    <a:pt x="57783" y="39289"/>
                    <a:pt x="49539" y="31047"/>
                  </a:cubicBezTo>
                  <a:lnTo>
                    <a:pt x="18483" y="0"/>
                  </a:lnTo>
                  <a:lnTo>
                    <a:pt x="0" y="166728"/>
                  </a:lnTo>
                  <a:lnTo>
                    <a:pt x="37223" y="143029"/>
                  </a:lnTo>
                  <a:cubicBezTo>
                    <a:pt x="47040" y="136780"/>
                    <a:pt x="53492" y="126417"/>
                    <a:pt x="54769" y="114851"/>
                  </a:cubicBezTo>
                  <a:lnTo>
                    <a:pt x="60557" y="62417"/>
                  </a:lnTo>
                  <a:close/>
                </a:path>
              </a:pathLst>
            </a:custGeom>
            <a:noFill/>
            <a:ln w="11669">
              <a:solidFill>
                <a:srgbClr val="969696"/>
              </a:solidFill>
            </a:ln>
          </p:spPr>
          <p:txBody>
            <a:bodyPr rtlCol="0" anchor="ctr"/>
            <a:lstStyle/>
            <a:p>
              <a:pPr algn="ctr" defTabSz="457200"/>
              <a:endParaRPr>
                <a:solidFill>
                  <a:prstClr val="black"/>
                </a:solidFill>
                <a:latin typeface="Calibri"/>
              </a:endParaRPr>
            </a:p>
          </p:txBody>
        </p:sp>
      </p:grpSp>
      <p:sp>
        <p:nvSpPr>
          <p:cNvPr id="16" name="Rounded Rectangle 15"/>
          <p:cNvSpPr/>
          <p:nvPr/>
        </p:nvSpPr>
        <p:spPr>
          <a:xfrm>
            <a:off x="1495530" y="2890740"/>
            <a:ext cx="1573065" cy="1136082"/>
          </a:xfrm>
          <a:custGeom>
            <a:avLst/>
            <a:gdLst/>
            <a:ahLst/>
            <a:cxnLst/>
            <a:rect l="0" t="0" r="0" b="0"/>
            <a:pathLst>
              <a:path w="1573065" h="1136082">
                <a:moveTo>
                  <a:pt x="1573065" y="0"/>
                </a:moveTo>
                <a:cubicBezTo>
                  <a:pt x="1545318" y="120063"/>
                  <a:pt x="1203767" y="214938"/>
                  <a:pt x="786503" y="214938"/>
                </a:cubicBezTo>
                <a:cubicBezTo>
                  <a:pt x="369527" y="214938"/>
                  <a:pt x="28158" y="120194"/>
                  <a:pt x="0" y="247"/>
                </a:cubicBezTo>
                <a:moveTo>
                  <a:pt x="1539782" y="307050"/>
                </a:moveTo>
                <a:cubicBezTo>
                  <a:pt x="1533937" y="333460"/>
                  <a:pt x="1513550" y="358651"/>
                  <a:pt x="1481050" y="381883"/>
                </a:cubicBezTo>
                <a:moveTo>
                  <a:pt x="33287" y="307298"/>
                </a:moveTo>
                <a:cubicBezTo>
                  <a:pt x="36255" y="320499"/>
                  <a:pt x="42856" y="333395"/>
                  <a:pt x="52788" y="345893"/>
                </a:cubicBezTo>
                <a:moveTo>
                  <a:pt x="1505706" y="614100"/>
                </a:moveTo>
                <a:cubicBezTo>
                  <a:pt x="1481068" y="730692"/>
                  <a:pt x="1185859" y="823530"/>
                  <a:pt x="819431" y="828802"/>
                </a:cubicBezTo>
                <a:moveTo>
                  <a:pt x="67364" y="614348"/>
                </a:moveTo>
                <a:cubicBezTo>
                  <a:pt x="92269" y="730371"/>
                  <a:pt x="385131" y="822813"/>
                  <a:pt x="749325" y="828736"/>
                </a:cubicBezTo>
                <a:moveTo>
                  <a:pt x="1470268" y="918598"/>
                </a:moveTo>
                <a:cubicBezTo>
                  <a:pt x="1446972" y="1035970"/>
                  <a:pt x="1169530" y="1129588"/>
                  <a:pt x="823945" y="1136068"/>
                </a:cubicBezTo>
                <a:moveTo>
                  <a:pt x="101062" y="918849"/>
                </a:moveTo>
                <a:cubicBezTo>
                  <a:pt x="124721" y="1036191"/>
                  <a:pt x="402412" y="1129733"/>
                  <a:pt x="748112" y="1136082"/>
                </a:cubicBezTo>
                <a:moveTo>
                  <a:pt x="751779" y="521748"/>
                </a:moveTo>
                <a:cubicBezTo>
                  <a:pt x="441186" y="517451"/>
                  <a:pt x="179484" y="455804"/>
                  <a:pt x="77367" y="370637"/>
                </a:cubicBezTo>
                <a:moveTo>
                  <a:pt x="812602" y="521852"/>
                </a:moveTo>
                <a:cubicBezTo>
                  <a:pt x="1086591" y="519009"/>
                  <a:pt x="1323546" y="471549"/>
                  <a:pt x="1448127" y="402499"/>
                </a:cubicBezTo>
              </a:path>
            </a:pathLst>
          </a:custGeom>
          <a:noFill/>
          <a:ln w="11669">
            <a:solidFill>
              <a:srgbClr val="484848"/>
            </a:solidFill>
            <a:prstDash val="dash"/>
          </a:ln>
        </p:spPr>
        <p:txBody>
          <a:bodyPr rtlCol="0" anchor="ctr"/>
          <a:lstStyle/>
          <a:p>
            <a:pPr algn="ctr" defTabSz="457200"/>
            <a:endParaRPr>
              <a:solidFill>
                <a:prstClr val="black"/>
              </a:solidFill>
              <a:latin typeface="Calibri"/>
            </a:endParaRPr>
          </a:p>
        </p:txBody>
      </p:sp>
      <p:sp>
        <p:nvSpPr>
          <p:cNvPr id="17" name="Rounded Rectangle 16"/>
          <p:cNvSpPr/>
          <p:nvPr/>
        </p:nvSpPr>
        <p:spPr>
          <a:xfrm>
            <a:off x="1568641" y="2439924"/>
            <a:ext cx="1426782" cy="204797"/>
          </a:xfrm>
          <a:custGeom>
            <a:avLst/>
            <a:gdLst/>
            <a:ahLst/>
            <a:cxnLst/>
            <a:rect l="0" t="0" r="0" b="0"/>
            <a:pathLst>
              <a:path w="1426782" h="204797">
                <a:moveTo>
                  <a:pt x="713395" y="204797"/>
                </a:moveTo>
                <a:cubicBezTo>
                  <a:pt x="403946" y="204797"/>
                  <a:pt x="135209" y="163301"/>
                  <a:pt x="0" y="102402"/>
                </a:cubicBezTo>
                <a:cubicBezTo>
                  <a:pt x="135209" y="41504"/>
                  <a:pt x="403946" y="0"/>
                  <a:pt x="713395" y="0"/>
                </a:cubicBezTo>
                <a:cubicBezTo>
                  <a:pt x="1022843" y="0"/>
                  <a:pt x="1291581" y="41504"/>
                  <a:pt x="1426782" y="102402"/>
                </a:cubicBezTo>
                <a:cubicBezTo>
                  <a:pt x="1291581" y="163301"/>
                  <a:pt x="1022843" y="204797"/>
                  <a:pt x="713395" y="204797"/>
                </a:cubicBezTo>
              </a:path>
            </a:pathLst>
          </a:custGeom>
          <a:solidFill>
            <a:srgbClr val="DCE9FF"/>
          </a:solidFill>
          <a:ln>
            <a:noFill/>
          </a:ln>
        </p:spPr>
        <p:txBody>
          <a:bodyPr rtlCol="0" anchor="ctr"/>
          <a:lstStyle/>
          <a:p>
            <a:pPr algn="ctr" defTabSz="457200"/>
            <a:endParaRPr>
              <a:solidFill>
                <a:prstClr val="black"/>
              </a:solidFill>
              <a:latin typeface="Calibri"/>
            </a:endParaRPr>
          </a:p>
        </p:txBody>
      </p:sp>
      <p:sp>
        <p:nvSpPr>
          <p:cNvPr id="18" name="Rounded Rectangle 17"/>
          <p:cNvSpPr/>
          <p:nvPr/>
        </p:nvSpPr>
        <p:spPr>
          <a:xfrm>
            <a:off x="1568642" y="2439923"/>
            <a:ext cx="1426785" cy="204800"/>
          </a:xfrm>
          <a:custGeom>
            <a:avLst/>
            <a:gdLst/>
            <a:ahLst/>
            <a:cxnLst/>
            <a:rect l="0" t="0" r="0" b="0"/>
            <a:pathLst>
              <a:path w="1426785" h="204800">
                <a:moveTo>
                  <a:pt x="713392" y="204800"/>
                </a:moveTo>
                <a:cubicBezTo>
                  <a:pt x="403943" y="204800"/>
                  <a:pt x="135206" y="163300"/>
                  <a:pt x="0" y="102400"/>
                </a:cubicBezTo>
                <a:cubicBezTo>
                  <a:pt x="135206" y="41500"/>
                  <a:pt x="403943" y="0"/>
                  <a:pt x="713392" y="0"/>
                </a:cubicBezTo>
                <a:cubicBezTo>
                  <a:pt x="1022840" y="0"/>
                  <a:pt x="1291578" y="41500"/>
                  <a:pt x="1426785" y="102400"/>
                </a:cubicBezTo>
                <a:cubicBezTo>
                  <a:pt x="1291578" y="163300"/>
                  <a:pt x="1022840" y="204800"/>
                  <a:pt x="713392" y="204800"/>
                </a:cubicBezTo>
                <a:close/>
              </a:path>
            </a:pathLst>
          </a:custGeom>
          <a:noFill/>
          <a:ln w="11669">
            <a:solidFill>
              <a:srgbClr val="4E88E7"/>
            </a:solidFill>
          </a:ln>
        </p:spPr>
        <p:txBody>
          <a:bodyPr rtlCol="0" anchor="ctr"/>
          <a:lstStyle/>
          <a:p>
            <a:pPr algn="ctr" defTabSz="457200"/>
            <a:endParaRPr>
              <a:solidFill>
                <a:prstClr val="black"/>
              </a:solidFill>
              <a:latin typeface="Calibri"/>
            </a:endParaRPr>
          </a:p>
        </p:txBody>
      </p:sp>
      <p:sp>
        <p:nvSpPr>
          <p:cNvPr id="19" name="Rounded Rectangle 18"/>
          <p:cNvSpPr/>
          <p:nvPr/>
        </p:nvSpPr>
        <p:spPr>
          <a:xfrm>
            <a:off x="655256" y="3168294"/>
            <a:ext cx="1135406" cy="1519834"/>
          </a:xfrm>
          <a:custGeom>
            <a:avLst/>
            <a:gdLst/>
            <a:ahLst/>
            <a:cxnLst/>
            <a:rect l="0" t="0" r="0" b="0"/>
            <a:pathLst>
              <a:path w="1135406" h="1519834">
                <a:moveTo>
                  <a:pt x="532901" y="1326659"/>
                </a:moveTo>
                <a:cubicBezTo>
                  <a:pt x="440199" y="1338616"/>
                  <a:pt x="407128" y="1432952"/>
                  <a:pt x="401231" y="1484025"/>
                </a:cubicBezTo>
                <a:cubicBezTo>
                  <a:pt x="400796" y="1487821"/>
                  <a:pt x="398734" y="1491275"/>
                  <a:pt x="395529" y="1493352"/>
                </a:cubicBezTo>
                <a:cubicBezTo>
                  <a:pt x="355137" y="1519554"/>
                  <a:pt x="302680" y="1519834"/>
                  <a:pt x="262288" y="1493640"/>
                </a:cubicBezTo>
                <a:cubicBezTo>
                  <a:pt x="258818" y="1491392"/>
                  <a:pt x="256741" y="1487541"/>
                  <a:pt x="256640" y="1483410"/>
                </a:cubicBezTo>
                <a:cubicBezTo>
                  <a:pt x="254508" y="1399095"/>
                  <a:pt x="212040" y="1298373"/>
                  <a:pt x="140032" y="1272202"/>
                </a:cubicBezTo>
                <a:cubicBezTo>
                  <a:pt x="107910" y="1260525"/>
                  <a:pt x="86477" y="1247051"/>
                  <a:pt x="97244" y="1225540"/>
                </a:cubicBezTo>
                <a:cubicBezTo>
                  <a:pt x="109793" y="1200451"/>
                  <a:pt x="142599" y="1215831"/>
                  <a:pt x="171150" y="1237015"/>
                </a:cubicBezTo>
                <a:cubicBezTo>
                  <a:pt x="177989" y="1242087"/>
                  <a:pt x="184586" y="1247494"/>
                  <a:pt x="190599" y="1252761"/>
                </a:cubicBezTo>
                <a:cubicBezTo>
                  <a:pt x="221718" y="1279990"/>
                  <a:pt x="241167" y="1295549"/>
                  <a:pt x="280064" y="1299438"/>
                </a:cubicBezTo>
                <a:cubicBezTo>
                  <a:pt x="281706" y="1299602"/>
                  <a:pt x="283316" y="1299695"/>
                  <a:pt x="284896" y="1299726"/>
                </a:cubicBezTo>
                <a:cubicBezTo>
                  <a:pt x="320619" y="1300434"/>
                  <a:pt x="339563" y="1268476"/>
                  <a:pt x="365640" y="1272194"/>
                </a:cubicBezTo>
                <a:cubicBezTo>
                  <a:pt x="367266" y="1272428"/>
                  <a:pt x="368829" y="1272762"/>
                  <a:pt x="370354" y="1273175"/>
                </a:cubicBezTo>
                <a:cubicBezTo>
                  <a:pt x="394331" y="1279702"/>
                  <a:pt x="406397" y="1307451"/>
                  <a:pt x="435656" y="1311108"/>
                </a:cubicBezTo>
                <a:cubicBezTo>
                  <a:pt x="466774" y="1314998"/>
                  <a:pt x="517342" y="1299431"/>
                  <a:pt x="540680" y="1283872"/>
                </a:cubicBezTo>
                <a:cubicBezTo>
                  <a:pt x="553657" y="1275221"/>
                  <a:pt x="569029" y="1266578"/>
                  <a:pt x="583468" y="1261933"/>
                </a:cubicBezTo>
                <a:cubicBezTo>
                  <a:pt x="595005" y="1258222"/>
                  <a:pt x="605943" y="1257079"/>
                  <a:pt x="614586" y="1260533"/>
                </a:cubicBezTo>
                <a:cubicBezTo>
                  <a:pt x="634035" y="1268312"/>
                  <a:pt x="653484" y="1311100"/>
                  <a:pt x="532901" y="1326659"/>
                </a:cubicBezTo>
                <a:moveTo>
                  <a:pt x="606807" y="1116618"/>
                </a:moveTo>
                <a:cubicBezTo>
                  <a:pt x="606807" y="1135951"/>
                  <a:pt x="591131" y="1151626"/>
                  <a:pt x="571799" y="1151626"/>
                </a:cubicBezTo>
                <a:cubicBezTo>
                  <a:pt x="552466" y="1151626"/>
                  <a:pt x="536791" y="1135951"/>
                  <a:pt x="536791" y="1116618"/>
                </a:cubicBezTo>
                <a:cubicBezTo>
                  <a:pt x="536791" y="1097286"/>
                  <a:pt x="552466" y="1081610"/>
                  <a:pt x="571799" y="1081610"/>
                </a:cubicBezTo>
                <a:cubicBezTo>
                  <a:pt x="591131" y="1081610"/>
                  <a:pt x="606807" y="1097286"/>
                  <a:pt x="606807" y="1116618"/>
                </a:cubicBezTo>
                <a:moveTo>
                  <a:pt x="746839" y="1264430"/>
                </a:moveTo>
                <a:cubicBezTo>
                  <a:pt x="746839" y="1275174"/>
                  <a:pt x="738134" y="1283879"/>
                  <a:pt x="727390" y="1283879"/>
                </a:cubicBezTo>
                <a:cubicBezTo>
                  <a:pt x="716647" y="1283879"/>
                  <a:pt x="707941" y="1275174"/>
                  <a:pt x="707941" y="1264430"/>
                </a:cubicBezTo>
                <a:cubicBezTo>
                  <a:pt x="707941" y="1253687"/>
                  <a:pt x="716647" y="1244981"/>
                  <a:pt x="727390" y="1244981"/>
                </a:cubicBezTo>
                <a:cubicBezTo>
                  <a:pt x="738134" y="1244981"/>
                  <a:pt x="746839" y="1253687"/>
                  <a:pt x="746839" y="1264430"/>
                </a:cubicBezTo>
                <a:moveTo>
                  <a:pt x="54457" y="1178855"/>
                </a:moveTo>
                <a:cubicBezTo>
                  <a:pt x="54457" y="1193893"/>
                  <a:pt x="42266" y="1206084"/>
                  <a:pt x="27228" y="1206084"/>
                </a:cubicBezTo>
                <a:cubicBezTo>
                  <a:pt x="12190" y="1206084"/>
                  <a:pt x="0" y="1193893"/>
                  <a:pt x="0" y="1178855"/>
                </a:cubicBezTo>
                <a:cubicBezTo>
                  <a:pt x="0" y="1163817"/>
                  <a:pt x="12190" y="1151626"/>
                  <a:pt x="27228" y="1151626"/>
                </a:cubicBezTo>
                <a:cubicBezTo>
                  <a:pt x="42266" y="1151626"/>
                  <a:pt x="54457" y="1163817"/>
                  <a:pt x="54457" y="1178855"/>
                </a:cubicBezTo>
                <a:moveTo>
                  <a:pt x="190599" y="1252761"/>
                </a:moveTo>
                <a:cubicBezTo>
                  <a:pt x="221718" y="1279990"/>
                  <a:pt x="241167" y="1295549"/>
                  <a:pt x="280064" y="1299438"/>
                </a:cubicBezTo>
                <a:cubicBezTo>
                  <a:pt x="281706" y="1299602"/>
                  <a:pt x="283316" y="1299695"/>
                  <a:pt x="284896" y="1299726"/>
                </a:cubicBezTo>
                <a:cubicBezTo>
                  <a:pt x="287369" y="1252769"/>
                  <a:pt x="290754" y="1207390"/>
                  <a:pt x="295001" y="1163560"/>
                </a:cubicBezTo>
                <a:cubicBezTo>
                  <a:pt x="274774" y="1183383"/>
                  <a:pt x="275358" y="1233491"/>
                  <a:pt x="241167" y="1241092"/>
                </a:cubicBezTo>
                <a:cubicBezTo>
                  <a:pt x="213160" y="1247315"/>
                  <a:pt x="206158" y="1244981"/>
                  <a:pt x="171150" y="1237015"/>
                </a:cubicBezTo>
                <a:cubicBezTo>
                  <a:pt x="177989" y="1242087"/>
                  <a:pt x="184586" y="1247494"/>
                  <a:pt x="190599" y="1252761"/>
                </a:cubicBezTo>
                <a:moveTo>
                  <a:pt x="1135289" y="54558"/>
                </a:moveTo>
                <a:cubicBezTo>
                  <a:pt x="1135406" y="47338"/>
                  <a:pt x="1130443" y="41068"/>
                  <a:pt x="1123301" y="40002"/>
                </a:cubicBezTo>
                <a:cubicBezTo>
                  <a:pt x="856741" y="0"/>
                  <a:pt x="384676" y="237456"/>
                  <a:pt x="295001" y="1163560"/>
                </a:cubicBezTo>
                <a:cubicBezTo>
                  <a:pt x="290754" y="1207390"/>
                  <a:pt x="287369" y="1252769"/>
                  <a:pt x="284896" y="1299726"/>
                </a:cubicBezTo>
                <a:cubicBezTo>
                  <a:pt x="320619" y="1300434"/>
                  <a:pt x="339563" y="1268476"/>
                  <a:pt x="365640" y="1272194"/>
                </a:cubicBezTo>
                <a:cubicBezTo>
                  <a:pt x="367266" y="1272428"/>
                  <a:pt x="368829" y="1272762"/>
                  <a:pt x="370354" y="1273175"/>
                </a:cubicBezTo>
                <a:cubicBezTo>
                  <a:pt x="370658" y="1259179"/>
                  <a:pt x="371054" y="1245316"/>
                  <a:pt x="371552" y="1231585"/>
                </a:cubicBezTo>
                <a:cubicBezTo>
                  <a:pt x="403441" y="355612"/>
                  <a:pt x="837580" y="18974"/>
                  <a:pt x="1116860" y="69300"/>
                </a:cubicBezTo>
                <a:cubicBezTo>
                  <a:pt x="1126226" y="70988"/>
                  <a:pt x="1135142" y="64080"/>
                  <a:pt x="1135289" y="54558"/>
                </a:cubicBezTo>
                <a:moveTo>
                  <a:pt x="435656" y="1311108"/>
                </a:moveTo>
                <a:cubicBezTo>
                  <a:pt x="466774" y="1314998"/>
                  <a:pt x="517342" y="1299431"/>
                  <a:pt x="540680" y="1283872"/>
                </a:cubicBezTo>
                <a:cubicBezTo>
                  <a:pt x="553657" y="1275221"/>
                  <a:pt x="569029" y="1266578"/>
                  <a:pt x="583468" y="1261933"/>
                </a:cubicBezTo>
                <a:cubicBezTo>
                  <a:pt x="571799" y="1261466"/>
                  <a:pt x="532901" y="1268312"/>
                  <a:pt x="521231" y="1252761"/>
                </a:cubicBezTo>
                <a:cubicBezTo>
                  <a:pt x="508660" y="1236004"/>
                  <a:pt x="532901" y="1198296"/>
                  <a:pt x="505672" y="1190517"/>
                </a:cubicBezTo>
                <a:cubicBezTo>
                  <a:pt x="478444" y="1182737"/>
                  <a:pt x="470664" y="1233125"/>
                  <a:pt x="400648" y="1237015"/>
                </a:cubicBezTo>
                <a:cubicBezTo>
                  <a:pt x="388185" y="1237708"/>
                  <a:pt x="378803" y="1235568"/>
                  <a:pt x="371552" y="1231585"/>
                </a:cubicBezTo>
                <a:cubicBezTo>
                  <a:pt x="371054" y="1245316"/>
                  <a:pt x="370658" y="1259179"/>
                  <a:pt x="370354" y="1273175"/>
                </a:cubicBezTo>
                <a:cubicBezTo>
                  <a:pt x="394331" y="1279702"/>
                  <a:pt x="406397" y="1307451"/>
                  <a:pt x="435656" y="1311108"/>
                </a:cubicBezTo>
              </a:path>
            </a:pathLst>
          </a:custGeom>
          <a:solidFill>
            <a:srgbClr val="FFF2E5"/>
          </a:solidFill>
          <a:ln>
            <a:noFill/>
          </a:ln>
        </p:spPr>
        <p:txBody>
          <a:bodyPr rtlCol="0" anchor="ctr"/>
          <a:lstStyle/>
          <a:p>
            <a:pPr algn="ctr" defTabSz="457200"/>
            <a:endParaRPr>
              <a:solidFill>
                <a:prstClr val="black"/>
              </a:solidFill>
              <a:latin typeface="Calibri"/>
            </a:endParaRPr>
          </a:p>
        </p:txBody>
      </p:sp>
      <p:sp>
        <p:nvSpPr>
          <p:cNvPr id="20" name="Rounded Rectangle 19"/>
          <p:cNvSpPr/>
          <p:nvPr/>
        </p:nvSpPr>
        <p:spPr>
          <a:xfrm>
            <a:off x="655257" y="3168293"/>
            <a:ext cx="1135409" cy="1519839"/>
          </a:xfrm>
          <a:custGeom>
            <a:avLst/>
            <a:gdLst/>
            <a:ahLst/>
            <a:cxnLst/>
            <a:rect l="0" t="0" r="0" b="0"/>
            <a:pathLst>
              <a:path w="1135409" h="1519839">
                <a:moveTo>
                  <a:pt x="532900" y="1326662"/>
                </a:moveTo>
                <a:cubicBezTo>
                  <a:pt x="440202" y="1338623"/>
                  <a:pt x="407128" y="1432955"/>
                  <a:pt x="401233" y="1484026"/>
                </a:cubicBezTo>
                <a:cubicBezTo>
                  <a:pt x="400795" y="1487823"/>
                  <a:pt x="398733" y="1491274"/>
                  <a:pt x="395527" y="1493354"/>
                </a:cubicBezTo>
                <a:cubicBezTo>
                  <a:pt x="355137" y="1519553"/>
                  <a:pt x="302677" y="1519839"/>
                  <a:pt x="262287" y="1493640"/>
                </a:cubicBezTo>
                <a:cubicBezTo>
                  <a:pt x="258818" y="1491391"/>
                  <a:pt x="256745" y="1487545"/>
                  <a:pt x="256641" y="1483412"/>
                </a:cubicBezTo>
                <a:cubicBezTo>
                  <a:pt x="254510" y="1399100"/>
                  <a:pt x="212041" y="1298375"/>
                  <a:pt x="140031" y="1272202"/>
                </a:cubicBezTo>
                <a:cubicBezTo>
                  <a:pt x="107912" y="1260528"/>
                  <a:pt x="86477" y="1247056"/>
                  <a:pt x="97243" y="1225539"/>
                </a:cubicBezTo>
                <a:cubicBezTo>
                  <a:pt x="109795" y="1200450"/>
                  <a:pt x="142601" y="1215837"/>
                  <a:pt x="171150" y="1237019"/>
                </a:cubicBezTo>
                <a:cubicBezTo>
                  <a:pt x="177990" y="1242093"/>
                  <a:pt x="184585" y="1247500"/>
                  <a:pt x="190599" y="1252763"/>
                </a:cubicBezTo>
                <a:cubicBezTo>
                  <a:pt x="221718" y="1279992"/>
                  <a:pt x="241167" y="1295549"/>
                  <a:pt x="280064" y="1299439"/>
                </a:cubicBezTo>
                <a:cubicBezTo>
                  <a:pt x="281710" y="1299603"/>
                  <a:pt x="283320" y="1299699"/>
                  <a:pt x="284899" y="1299730"/>
                </a:cubicBezTo>
                <a:cubicBezTo>
                  <a:pt x="320622" y="1300436"/>
                  <a:pt x="339564" y="1268476"/>
                  <a:pt x="365641" y="1272201"/>
                </a:cubicBezTo>
                <a:cubicBezTo>
                  <a:pt x="367265" y="1272433"/>
                  <a:pt x="368833" y="1272762"/>
                  <a:pt x="370353" y="1273176"/>
                </a:cubicBezTo>
                <a:cubicBezTo>
                  <a:pt x="394330" y="1279707"/>
                  <a:pt x="406394" y="1307451"/>
                  <a:pt x="435656" y="1311109"/>
                </a:cubicBezTo>
                <a:cubicBezTo>
                  <a:pt x="466774" y="1314998"/>
                  <a:pt x="517342" y="1299432"/>
                  <a:pt x="540681" y="1283873"/>
                </a:cubicBezTo>
                <a:cubicBezTo>
                  <a:pt x="553654" y="1275225"/>
                  <a:pt x="569029" y="1266577"/>
                  <a:pt x="583468" y="1261936"/>
                </a:cubicBezTo>
                <a:cubicBezTo>
                  <a:pt x="595008" y="1258228"/>
                  <a:pt x="605946" y="1257079"/>
                  <a:pt x="614586" y="1260535"/>
                </a:cubicBezTo>
                <a:cubicBezTo>
                  <a:pt x="634035" y="1268315"/>
                  <a:pt x="653484" y="1311102"/>
                  <a:pt x="532900" y="1326662"/>
                </a:cubicBezTo>
                <a:close/>
                <a:moveTo>
                  <a:pt x="606807" y="1116619"/>
                </a:moveTo>
                <a:cubicBezTo>
                  <a:pt x="606807" y="1135954"/>
                  <a:pt x="591133" y="1151627"/>
                  <a:pt x="571799" y="1151627"/>
                </a:cubicBezTo>
                <a:cubicBezTo>
                  <a:pt x="552464" y="1151627"/>
                  <a:pt x="536791" y="1135954"/>
                  <a:pt x="536791" y="1116619"/>
                </a:cubicBezTo>
                <a:cubicBezTo>
                  <a:pt x="536791" y="1097285"/>
                  <a:pt x="552464" y="1081611"/>
                  <a:pt x="571799" y="1081611"/>
                </a:cubicBezTo>
                <a:cubicBezTo>
                  <a:pt x="591133" y="1081611"/>
                  <a:pt x="606807" y="1097285"/>
                  <a:pt x="606807" y="1116619"/>
                </a:cubicBezTo>
                <a:close/>
                <a:moveTo>
                  <a:pt x="746839" y="1264431"/>
                </a:moveTo>
                <a:cubicBezTo>
                  <a:pt x="746839" y="1275172"/>
                  <a:pt x="738132" y="1283880"/>
                  <a:pt x="727390" y="1283880"/>
                </a:cubicBezTo>
                <a:cubicBezTo>
                  <a:pt x="716649" y="1283880"/>
                  <a:pt x="707941" y="1275172"/>
                  <a:pt x="707941" y="1264431"/>
                </a:cubicBezTo>
                <a:cubicBezTo>
                  <a:pt x="707941" y="1253690"/>
                  <a:pt x="716649" y="1244982"/>
                  <a:pt x="727390" y="1244982"/>
                </a:cubicBezTo>
                <a:cubicBezTo>
                  <a:pt x="738132" y="1244982"/>
                  <a:pt x="746839" y="1253690"/>
                  <a:pt x="746839" y="1264431"/>
                </a:cubicBezTo>
                <a:close/>
                <a:moveTo>
                  <a:pt x="54457" y="1178856"/>
                </a:moveTo>
                <a:cubicBezTo>
                  <a:pt x="54457" y="1193894"/>
                  <a:pt x="42266" y="1206084"/>
                  <a:pt x="27228" y="1206084"/>
                </a:cubicBezTo>
                <a:cubicBezTo>
                  <a:pt x="12190" y="1206084"/>
                  <a:pt x="0" y="1193894"/>
                  <a:pt x="0" y="1178856"/>
                </a:cubicBezTo>
                <a:cubicBezTo>
                  <a:pt x="0" y="1163818"/>
                  <a:pt x="12190" y="1151627"/>
                  <a:pt x="27228" y="1151627"/>
                </a:cubicBezTo>
                <a:cubicBezTo>
                  <a:pt x="42266" y="1151627"/>
                  <a:pt x="54457" y="1163818"/>
                  <a:pt x="54457" y="1178856"/>
                </a:cubicBezTo>
                <a:close/>
                <a:moveTo>
                  <a:pt x="190599" y="1252763"/>
                </a:moveTo>
                <a:cubicBezTo>
                  <a:pt x="221718" y="1279992"/>
                  <a:pt x="241167" y="1295549"/>
                  <a:pt x="280064" y="1299439"/>
                </a:cubicBezTo>
                <a:cubicBezTo>
                  <a:pt x="281710" y="1299603"/>
                  <a:pt x="283320" y="1299699"/>
                  <a:pt x="284899" y="1299730"/>
                </a:cubicBezTo>
                <a:cubicBezTo>
                  <a:pt x="287367" y="1252770"/>
                  <a:pt x="290755" y="1207397"/>
                  <a:pt x="295000" y="1163566"/>
                </a:cubicBezTo>
                <a:cubicBezTo>
                  <a:pt x="274776" y="1183385"/>
                  <a:pt x="275361" y="1233493"/>
                  <a:pt x="241167" y="1241092"/>
                </a:cubicBezTo>
                <a:cubicBezTo>
                  <a:pt x="213160" y="1247316"/>
                  <a:pt x="206158" y="1244982"/>
                  <a:pt x="171150" y="1237019"/>
                </a:cubicBezTo>
                <a:cubicBezTo>
                  <a:pt x="177990" y="1242093"/>
                  <a:pt x="184585" y="1247500"/>
                  <a:pt x="190599" y="1252763"/>
                </a:cubicBezTo>
                <a:close/>
                <a:moveTo>
                  <a:pt x="1135292" y="54562"/>
                </a:moveTo>
                <a:cubicBezTo>
                  <a:pt x="1135409" y="47337"/>
                  <a:pt x="1130443" y="41074"/>
                  <a:pt x="1123298" y="40001"/>
                </a:cubicBezTo>
                <a:cubicBezTo>
                  <a:pt x="856743" y="0"/>
                  <a:pt x="384679" y="237461"/>
                  <a:pt x="295000" y="1163566"/>
                </a:cubicBezTo>
                <a:cubicBezTo>
                  <a:pt x="290755" y="1207397"/>
                  <a:pt x="287367" y="1252770"/>
                  <a:pt x="284899" y="1299730"/>
                </a:cubicBezTo>
                <a:cubicBezTo>
                  <a:pt x="320622" y="1300436"/>
                  <a:pt x="339564" y="1268476"/>
                  <a:pt x="365641" y="1272201"/>
                </a:cubicBezTo>
                <a:cubicBezTo>
                  <a:pt x="367265" y="1272433"/>
                  <a:pt x="368833" y="1272762"/>
                  <a:pt x="370353" y="1273176"/>
                </a:cubicBezTo>
                <a:cubicBezTo>
                  <a:pt x="370654" y="1259182"/>
                  <a:pt x="371054" y="1245321"/>
                  <a:pt x="371555" y="1231591"/>
                </a:cubicBezTo>
                <a:cubicBezTo>
                  <a:pt x="403443" y="355616"/>
                  <a:pt x="837584" y="18979"/>
                  <a:pt x="1116859" y="69299"/>
                </a:cubicBezTo>
                <a:cubicBezTo>
                  <a:pt x="1126228" y="70987"/>
                  <a:pt x="1135138" y="64081"/>
                  <a:pt x="1135292" y="54562"/>
                </a:cubicBezTo>
                <a:close/>
                <a:moveTo>
                  <a:pt x="435656" y="1311109"/>
                </a:moveTo>
                <a:cubicBezTo>
                  <a:pt x="466774" y="1314998"/>
                  <a:pt x="517342" y="1299432"/>
                  <a:pt x="540681" y="1283873"/>
                </a:cubicBezTo>
                <a:cubicBezTo>
                  <a:pt x="553654" y="1275225"/>
                  <a:pt x="569029" y="1266577"/>
                  <a:pt x="583468" y="1261936"/>
                </a:cubicBezTo>
                <a:cubicBezTo>
                  <a:pt x="571799" y="1261469"/>
                  <a:pt x="532902" y="1268318"/>
                  <a:pt x="521231" y="1252763"/>
                </a:cubicBezTo>
                <a:cubicBezTo>
                  <a:pt x="508662" y="1236009"/>
                  <a:pt x="532902" y="1198302"/>
                  <a:pt x="505672" y="1190521"/>
                </a:cubicBezTo>
                <a:cubicBezTo>
                  <a:pt x="478443" y="1182741"/>
                  <a:pt x="470664" y="1233129"/>
                  <a:pt x="400649" y="1237019"/>
                </a:cubicBezTo>
                <a:cubicBezTo>
                  <a:pt x="388183" y="1237711"/>
                  <a:pt x="378799" y="1235574"/>
                  <a:pt x="371555" y="1231591"/>
                </a:cubicBezTo>
                <a:cubicBezTo>
                  <a:pt x="371054" y="1245321"/>
                  <a:pt x="370654" y="1259182"/>
                  <a:pt x="370353" y="1273176"/>
                </a:cubicBezTo>
                <a:cubicBezTo>
                  <a:pt x="394330" y="1279707"/>
                  <a:pt x="406394" y="1307451"/>
                  <a:pt x="435656" y="1311109"/>
                </a:cubicBezTo>
                <a:close/>
              </a:path>
            </a:pathLst>
          </a:custGeom>
          <a:noFill/>
          <a:ln w="11669">
            <a:solidFill>
              <a:srgbClr val="DE8431"/>
            </a:solidFill>
          </a:ln>
        </p:spPr>
        <p:txBody>
          <a:bodyPr rtlCol="0" anchor="ctr"/>
          <a:lstStyle/>
          <a:p>
            <a:pPr algn="ctr" defTabSz="457200"/>
            <a:endParaRPr>
              <a:solidFill>
                <a:prstClr val="black"/>
              </a:solidFill>
              <a:latin typeface="Calibri"/>
            </a:endParaRPr>
          </a:p>
        </p:txBody>
      </p:sp>
      <p:sp>
        <p:nvSpPr>
          <p:cNvPr id="21" name="Rounded Rectangle 20"/>
          <p:cNvSpPr/>
          <p:nvPr/>
        </p:nvSpPr>
        <p:spPr>
          <a:xfrm>
            <a:off x="2011284" y="2930240"/>
            <a:ext cx="534410" cy="2413233"/>
          </a:xfrm>
          <a:custGeom>
            <a:avLst/>
            <a:gdLst/>
            <a:ahLst/>
            <a:cxnLst/>
            <a:rect l="0" t="0" r="0" b="0"/>
            <a:pathLst>
              <a:path w="534410" h="2413233">
                <a:moveTo>
                  <a:pt x="103522" y="2219537"/>
                </a:moveTo>
                <a:cubicBezTo>
                  <a:pt x="183971" y="2231744"/>
                  <a:pt x="212110" y="2328918"/>
                  <a:pt x="216715" y="2380046"/>
                </a:cubicBezTo>
                <a:cubicBezTo>
                  <a:pt x="216964" y="2382839"/>
                  <a:pt x="218365" y="2385421"/>
                  <a:pt x="220597" y="2387110"/>
                </a:cubicBezTo>
                <a:cubicBezTo>
                  <a:pt x="254897" y="2413023"/>
                  <a:pt x="302501" y="2413233"/>
                  <a:pt x="336801" y="2387320"/>
                </a:cubicBezTo>
                <a:cubicBezTo>
                  <a:pt x="339205" y="2385507"/>
                  <a:pt x="340605" y="2382675"/>
                  <a:pt x="340652" y="2379664"/>
                </a:cubicBezTo>
                <a:cubicBezTo>
                  <a:pt x="341974" y="2294182"/>
                  <a:pt x="378515" y="2191189"/>
                  <a:pt x="440798" y="2164575"/>
                </a:cubicBezTo>
                <a:cubicBezTo>
                  <a:pt x="468369" y="2152789"/>
                  <a:pt x="486776" y="2139190"/>
                  <a:pt x="477534" y="2117477"/>
                </a:cubicBezTo>
                <a:cubicBezTo>
                  <a:pt x="466759" y="2092154"/>
                  <a:pt x="438597" y="2107683"/>
                  <a:pt x="414083" y="2129061"/>
                </a:cubicBezTo>
                <a:cubicBezTo>
                  <a:pt x="412496" y="2130446"/>
                  <a:pt x="410925" y="2131861"/>
                  <a:pt x="409369" y="2133285"/>
                </a:cubicBezTo>
                <a:cubicBezTo>
                  <a:pt x="405183" y="2137128"/>
                  <a:pt x="401154" y="2141080"/>
                  <a:pt x="397388" y="2144954"/>
                </a:cubicBezTo>
                <a:cubicBezTo>
                  <a:pt x="370673" y="2172440"/>
                  <a:pt x="353978" y="2188139"/>
                  <a:pt x="320580" y="2192068"/>
                </a:cubicBezTo>
                <a:cubicBezTo>
                  <a:pt x="319958" y="2192138"/>
                  <a:pt x="319336" y="2192200"/>
                  <a:pt x="318721" y="2192247"/>
                </a:cubicBezTo>
                <a:cubicBezTo>
                  <a:pt x="286560" y="2194674"/>
                  <a:pt x="270052" y="2160724"/>
                  <a:pt x="247118" y="2164575"/>
                </a:cubicBezTo>
                <a:cubicBezTo>
                  <a:pt x="241019" y="2165594"/>
                  <a:pt x="235830" y="2168488"/>
                  <a:pt x="231022" y="2172276"/>
                </a:cubicBezTo>
                <a:cubicBezTo>
                  <a:pt x="217384" y="2183012"/>
                  <a:pt x="206757" y="2200944"/>
                  <a:pt x="187005" y="2203846"/>
                </a:cubicBezTo>
                <a:cubicBezTo>
                  <a:pt x="160290" y="2207767"/>
                  <a:pt x="116880" y="2192060"/>
                  <a:pt x="96848" y="2176353"/>
                </a:cubicBezTo>
                <a:cubicBezTo>
                  <a:pt x="87014" y="2168651"/>
                  <a:pt x="75578" y="2160942"/>
                  <a:pt x="64508" y="2156025"/>
                </a:cubicBezTo>
                <a:cubicBezTo>
                  <a:pt x="63030" y="2155364"/>
                  <a:pt x="61567" y="2154765"/>
                  <a:pt x="60112" y="2154212"/>
                </a:cubicBezTo>
                <a:cubicBezTo>
                  <a:pt x="50201" y="2150470"/>
                  <a:pt x="40811" y="2149311"/>
                  <a:pt x="33397" y="2152796"/>
                </a:cubicBezTo>
                <a:cubicBezTo>
                  <a:pt x="16694" y="2160646"/>
                  <a:pt x="0" y="2203838"/>
                  <a:pt x="103522" y="2219537"/>
                </a:cubicBezTo>
                <a:moveTo>
                  <a:pt x="44296" y="2011013"/>
                </a:moveTo>
                <a:cubicBezTo>
                  <a:pt x="44296" y="2030353"/>
                  <a:pt x="59972" y="2046022"/>
                  <a:pt x="79305" y="2046022"/>
                </a:cubicBezTo>
                <a:cubicBezTo>
                  <a:pt x="98637" y="2046022"/>
                  <a:pt x="114313" y="2030353"/>
                  <a:pt x="114313" y="2011013"/>
                </a:cubicBezTo>
                <a:cubicBezTo>
                  <a:pt x="114313" y="1991681"/>
                  <a:pt x="98637" y="1976005"/>
                  <a:pt x="79305" y="1976005"/>
                </a:cubicBezTo>
                <a:cubicBezTo>
                  <a:pt x="59972" y="1976005"/>
                  <a:pt x="44296" y="1991681"/>
                  <a:pt x="44296" y="2011013"/>
                </a:cubicBezTo>
                <a:moveTo>
                  <a:pt x="176549" y="1925438"/>
                </a:moveTo>
                <a:cubicBezTo>
                  <a:pt x="176549" y="1914702"/>
                  <a:pt x="185255" y="1905989"/>
                  <a:pt x="195998" y="1905989"/>
                </a:cubicBezTo>
                <a:cubicBezTo>
                  <a:pt x="206742" y="1905989"/>
                  <a:pt x="215447" y="1914702"/>
                  <a:pt x="215447" y="1925438"/>
                </a:cubicBezTo>
                <a:cubicBezTo>
                  <a:pt x="215447" y="1936182"/>
                  <a:pt x="206742" y="1944887"/>
                  <a:pt x="195998" y="1944887"/>
                </a:cubicBezTo>
                <a:cubicBezTo>
                  <a:pt x="185255" y="1944887"/>
                  <a:pt x="176549" y="1936182"/>
                  <a:pt x="176549" y="1925438"/>
                </a:cubicBezTo>
                <a:moveTo>
                  <a:pt x="479953" y="2003234"/>
                </a:moveTo>
                <a:cubicBezTo>
                  <a:pt x="479953" y="2018272"/>
                  <a:pt x="492144" y="2030462"/>
                  <a:pt x="507182" y="2030462"/>
                </a:cubicBezTo>
                <a:cubicBezTo>
                  <a:pt x="522219" y="2030462"/>
                  <a:pt x="534410" y="2018272"/>
                  <a:pt x="534410" y="2003234"/>
                </a:cubicBezTo>
                <a:cubicBezTo>
                  <a:pt x="534410" y="1988196"/>
                  <a:pt x="522219" y="1976005"/>
                  <a:pt x="507182" y="1976005"/>
                </a:cubicBezTo>
                <a:cubicBezTo>
                  <a:pt x="492144" y="1976005"/>
                  <a:pt x="479953" y="1988196"/>
                  <a:pt x="479953" y="2003234"/>
                </a:cubicBezTo>
                <a:moveTo>
                  <a:pt x="231022" y="2172276"/>
                </a:moveTo>
                <a:cubicBezTo>
                  <a:pt x="235830" y="2168488"/>
                  <a:pt x="241019" y="2165594"/>
                  <a:pt x="247118" y="2164575"/>
                </a:cubicBezTo>
                <a:cubicBezTo>
                  <a:pt x="270052" y="2160724"/>
                  <a:pt x="286560" y="2194674"/>
                  <a:pt x="318721" y="2192247"/>
                </a:cubicBezTo>
                <a:cubicBezTo>
                  <a:pt x="318410" y="2150657"/>
                  <a:pt x="318099" y="2109970"/>
                  <a:pt x="317788" y="2070154"/>
                </a:cubicBezTo>
                <a:cubicBezTo>
                  <a:pt x="306072" y="572810"/>
                  <a:pt x="291695" y="312700"/>
                  <a:pt x="280749" y="38890"/>
                </a:cubicBezTo>
                <a:cubicBezTo>
                  <a:pt x="279349" y="3913"/>
                  <a:pt x="245733" y="0"/>
                  <a:pt x="245733" y="38890"/>
                </a:cubicBezTo>
                <a:cubicBezTo>
                  <a:pt x="234655" y="330655"/>
                  <a:pt x="231341" y="630270"/>
                  <a:pt x="231030" y="2130508"/>
                </a:cubicBezTo>
                <a:cubicBezTo>
                  <a:pt x="227311" y="2131177"/>
                  <a:pt x="223165" y="2131395"/>
                  <a:pt x="218520" y="2131099"/>
                </a:cubicBezTo>
                <a:cubicBezTo>
                  <a:pt x="157754" y="2127225"/>
                  <a:pt x="151001" y="2077031"/>
                  <a:pt x="127367" y="2084779"/>
                </a:cubicBezTo>
                <a:cubicBezTo>
                  <a:pt x="103732" y="2092536"/>
                  <a:pt x="124776" y="2130095"/>
                  <a:pt x="113861" y="2146783"/>
                </a:cubicBezTo>
                <a:cubicBezTo>
                  <a:pt x="104969" y="2160397"/>
                  <a:pt x="77834" y="2156787"/>
                  <a:pt x="64508" y="2156025"/>
                </a:cubicBezTo>
                <a:cubicBezTo>
                  <a:pt x="75578" y="2160942"/>
                  <a:pt x="87014" y="2168651"/>
                  <a:pt x="96848" y="2176353"/>
                </a:cubicBezTo>
                <a:cubicBezTo>
                  <a:pt x="116880" y="2192060"/>
                  <a:pt x="160290" y="2207767"/>
                  <a:pt x="187005" y="2203846"/>
                </a:cubicBezTo>
                <a:cubicBezTo>
                  <a:pt x="206757" y="2200944"/>
                  <a:pt x="217384" y="2183012"/>
                  <a:pt x="231022" y="2172276"/>
                </a:cubicBezTo>
                <a:moveTo>
                  <a:pt x="320580" y="2192068"/>
                </a:moveTo>
                <a:cubicBezTo>
                  <a:pt x="353978" y="2188139"/>
                  <a:pt x="370673" y="2172440"/>
                  <a:pt x="397388" y="2144954"/>
                </a:cubicBezTo>
                <a:cubicBezTo>
                  <a:pt x="401154" y="2141080"/>
                  <a:pt x="405183" y="2137128"/>
                  <a:pt x="409369" y="2133285"/>
                </a:cubicBezTo>
                <a:cubicBezTo>
                  <a:pt x="385945" y="2139408"/>
                  <a:pt x="378842" y="2140746"/>
                  <a:pt x="356942" y="2135160"/>
                </a:cubicBezTo>
                <a:cubicBezTo>
                  <a:pt x="332265" y="2128866"/>
                  <a:pt x="328461" y="2093314"/>
                  <a:pt x="317788" y="2070154"/>
                </a:cubicBezTo>
                <a:cubicBezTo>
                  <a:pt x="318099" y="2109970"/>
                  <a:pt x="318410" y="2150657"/>
                  <a:pt x="318721" y="2192247"/>
                </a:cubicBezTo>
                <a:cubicBezTo>
                  <a:pt x="319336" y="2192200"/>
                  <a:pt x="319958" y="2192138"/>
                  <a:pt x="320580" y="2192068"/>
                </a:cubicBezTo>
                <a:moveTo>
                  <a:pt x="231030" y="2172276"/>
                </a:moveTo>
                <a:lnTo>
                  <a:pt x="231030" y="2130508"/>
                </a:lnTo>
                <a:cubicBezTo>
                  <a:pt x="231030" y="2144332"/>
                  <a:pt x="231022" y="2158250"/>
                  <a:pt x="231022" y="2172276"/>
                </a:cubicBezTo>
              </a:path>
            </a:pathLst>
          </a:custGeom>
          <a:solidFill>
            <a:srgbClr val="FFFBDA"/>
          </a:solidFill>
          <a:ln>
            <a:noFill/>
          </a:ln>
        </p:spPr>
        <p:txBody>
          <a:bodyPr rtlCol="0" anchor="ctr"/>
          <a:lstStyle/>
          <a:p>
            <a:pPr algn="ctr" defTabSz="457200"/>
            <a:endParaRPr>
              <a:solidFill>
                <a:prstClr val="black"/>
              </a:solidFill>
              <a:latin typeface="Calibri"/>
            </a:endParaRPr>
          </a:p>
        </p:txBody>
      </p:sp>
      <p:sp>
        <p:nvSpPr>
          <p:cNvPr id="22" name="Rounded Rectangle 21"/>
          <p:cNvSpPr/>
          <p:nvPr/>
        </p:nvSpPr>
        <p:spPr>
          <a:xfrm>
            <a:off x="2011285" y="2930236"/>
            <a:ext cx="534408" cy="2413236"/>
          </a:xfrm>
          <a:custGeom>
            <a:avLst/>
            <a:gdLst/>
            <a:ahLst/>
            <a:cxnLst/>
            <a:rect l="0" t="0" r="0" b="0"/>
            <a:pathLst>
              <a:path w="534408" h="2413236">
                <a:moveTo>
                  <a:pt x="103521" y="2219542"/>
                </a:moveTo>
                <a:cubicBezTo>
                  <a:pt x="183972" y="2231747"/>
                  <a:pt x="212111" y="2328920"/>
                  <a:pt x="216714" y="2380050"/>
                </a:cubicBezTo>
                <a:cubicBezTo>
                  <a:pt x="216965" y="2382842"/>
                  <a:pt x="218361" y="2385421"/>
                  <a:pt x="220597" y="2387111"/>
                </a:cubicBezTo>
                <a:cubicBezTo>
                  <a:pt x="254893" y="2413023"/>
                  <a:pt x="302502" y="2413236"/>
                  <a:pt x="336798" y="2387323"/>
                </a:cubicBezTo>
                <a:cubicBezTo>
                  <a:pt x="339203" y="2385506"/>
                  <a:pt x="340607" y="2382679"/>
                  <a:pt x="340653" y="2379665"/>
                </a:cubicBezTo>
                <a:cubicBezTo>
                  <a:pt x="341973" y="2294184"/>
                  <a:pt x="378514" y="2191189"/>
                  <a:pt x="440798" y="2164574"/>
                </a:cubicBezTo>
                <a:cubicBezTo>
                  <a:pt x="468372" y="2152792"/>
                  <a:pt x="486774" y="2139194"/>
                  <a:pt x="477532" y="2117476"/>
                </a:cubicBezTo>
                <a:cubicBezTo>
                  <a:pt x="466756" y="2092153"/>
                  <a:pt x="438594" y="2107685"/>
                  <a:pt x="414084" y="2129064"/>
                </a:cubicBezTo>
                <a:cubicBezTo>
                  <a:pt x="412494" y="2130450"/>
                  <a:pt x="410920" y="2131861"/>
                  <a:pt x="409367" y="2133287"/>
                </a:cubicBezTo>
                <a:cubicBezTo>
                  <a:pt x="405183" y="2137130"/>
                  <a:pt x="401152" y="2141081"/>
                  <a:pt x="397387" y="2144954"/>
                </a:cubicBezTo>
                <a:cubicBezTo>
                  <a:pt x="370672" y="2172438"/>
                  <a:pt x="353975" y="2188141"/>
                  <a:pt x="320581" y="2192067"/>
                </a:cubicBezTo>
                <a:cubicBezTo>
                  <a:pt x="319954" y="2192141"/>
                  <a:pt x="319333" y="2192201"/>
                  <a:pt x="318717" y="2192247"/>
                </a:cubicBezTo>
                <a:cubicBezTo>
                  <a:pt x="286558" y="2194679"/>
                  <a:pt x="270051" y="2160722"/>
                  <a:pt x="247114" y="2164574"/>
                </a:cubicBezTo>
                <a:cubicBezTo>
                  <a:pt x="241019" y="2165598"/>
                  <a:pt x="235832" y="2168491"/>
                  <a:pt x="231021" y="2172278"/>
                </a:cubicBezTo>
                <a:cubicBezTo>
                  <a:pt x="217380" y="2183015"/>
                  <a:pt x="206755" y="2200943"/>
                  <a:pt x="187006" y="2203845"/>
                </a:cubicBezTo>
                <a:cubicBezTo>
                  <a:pt x="160291" y="2207771"/>
                  <a:pt x="116878" y="2192060"/>
                  <a:pt x="96842" y="2176355"/>
                </a:cubicBezTo>
                <a:cubicBezTo>
                  <a:pt x="87013" y="2168651"/>
                  <a:pt x="75575" y="2160947"/>
                  <a:pt x="64502" y="2156024"/>
                </a:cubicBezTo>
                <a:cubicBezTo>
                  <a:pt x="63030" y="2155369"/>
                  <a:pt x="61564" y="2154764"/>
                  <a:pt x="60109" y="2154214"/>
                </a:cubicBezTo>
                <a:cubicBezTo>
                  <a:pt x="50203" y="2150471"/>
                  <a:pt x="40810" y="2149311"/>
                  <a:pt x="33393" y="2152799"/>
                </a:cubicBezTo>
                <a:cubicBezTo>
                  <a:pt x="16697" y="2160651"/>
                  <a:pt x="0" y="2203838"/>
                  <a:pt x="103521" y="2219542"/>
                </a:cubicBezTo>
                <a:close/>
                <a:moveTo>
                  <a:pt x="44295" y="2011018"/>
                </a:moveTo>
                <a:cubicBezTo>
                  <a:pt x="44295" y="2030353"/>
                  <a:pt x="59968" y="2046026"/>
                  <a:pt x="79303" y="2046026"/>
                </a:cubicBezTo>
                <a:cubicBezTo>
                  <a:pt x="98638" y="2046026"/>
                  <a:pt x="114311" y="2030353"/>
                  <a:pt x="114311" y="2011018"/>
                </a:cubicBezTo>
                <a:cubicBezTo>
                  <a:pt x="114311" y="1991684"/>
                  <a:pt x="98638" y="1976010"/>
                  <a:pt x="79303" y="1976010"/>
                </a:cubicBezTo>
                <a:cubicBezTo>
                  <a:pt x="59968" y="1976010"/>
                  <a:pt x="44295" y="1991684"/>
                  <a:pt x="44295" y="2011018"/>
                </a:cubicBezTo>
                <a:close/>
                <a:moveTo>
                  <a:pt x="176548" y="1925443"/>
                </a:moveTo>
                <a:cubicBezTo>
                  <a:pt x="176548" y="1936184"/>
                  <a:pt x="185255" y="1944892"/>
                  <a:pt x="195997" y="1944892"/>
                </a:cubicBezTo>
                <a:cubicBezTo>
                  <a:pt x="206738" y="1944892"/>
                  <a:pt x="215446" y="1936184"/>
                  <a:pt x="215446" y="1925443"/>
                </a:cubicBezTo>
                <a:cubicBezTo>
                  <a:pt x="215446" y="1914701"/>
                  <a:pt x="206738" y="1905994"/>
                  <a:pt x="195997" y="1905994"/>
                </a:cubicBezTo>
                <a:cubicBezTo>
                  <a:pt x="185255" y="1905994"/>
                  <a:pt x="176548" y="1914701"/>
                  <a:pt x="176548" y="1925443"/>
                </a:cubicBezTo>
                <a:close/>
                <a:moveTo>
                  <a:pt x="479951" y="2003239"/>
                </a:moveTo>
                <a:cubicBezTo>
                  <a:pt x="479951" y="2018276"/>
                  <a:pt x="492142" y="2030467"/>
                  <a:pt x="507180" y="2030467"/>
                </a:cubicBezTo>
                <a:cubicBezTo>
                  <a:pt x="522218" y="2030467"/>
                  <a:pt x="534408" y="2018276"/>
                  <a:pt x="534408" y="2003239"/>
                </a:cubicBezTo>
                <a:cubicBezTo>
                  <a:pt x="534408" y="1988201"/>
                  <a:pt x="522218" y="1976010"/>
                  <a:pt x="507180" y="1976010"/>
                </a:cubicBezTo>
                <a:cubicBezTo>
                  <a:pt x="492142" y="1976010"/>
                  <a:pt x="479951" y="1988201"/>
                  <a:pt x="479951" y="2003239"/>
                </a:cubicBezTo>
                <a:close/>
                <a:moveTo>
                  <a:pt x="218519" y="2131102"/>
                </a:moveTo>
                <a:cubicBezTo>
                  <a:pt x="157752" y="2127227"/>
                  <a:pt x="151000" y="2077034"/>
                  <a:pt x="127367" y="2084785"/>
                </a:cubicBezTo>
                <a:cubicBezTo>
                  <a:pt x="103734" y="2092535"/>
                  <a:pt x="124772" y="2130097"/>
                  <a:pt x="113863" y="2146786"/>
                </a:cubicBezTo>
                <a:cubicBezTo>
                  <a:pt x="104965" y="2160397"/>
                  <a:pt x="77833" y="2156787"/>
                  <a:pt x="64502" y="2156024"/>
                </a:cubicBezTo>
                <a:cubicBezTo>
                  <a:pt x="75575" y="2160947"/>
                  <a:pt x="87013" y="2168651"/>
                  <a:pt x="96842" y="2176355"/>
                </a:cubicBezTo>
                <a:cubicBezTo>
                  <a:pt x="116878" y="2192060"/>
                  <a:pt x="160291" y="2207771"/>
                  <a:pt x="187006" y="2203845"/>
                </a:cubicBezTo>
                <a:cubicBezTo>
                  <a:pt x="206755" y="2200943"/>
                  <a:pt x="217380" y="2183015"/>
                  <a:pt x="231021" y="2172278"/>
                </a:cubicBezTo>
                <a:lnTo>
                  <a:pt x="231029" y="2130512"/>
                </a:lnTo>
                <a:cubicBezTo>
                  <a:pt x="227308" y="2131175"/>
                  <a:pt x="223160" y="2131398"/>
                  <a:pt x="218519" y="2131102"/>
                </a:cubicBezTo>
                <a:close/>
                <a:moveTo>
                  <a:pt x="280744" y="38894"/>
                </a:moveTo>
                <a:cubicBezTo>
                  <a:pt x="279344" y="3914"/>
                  <a:pt x="245734" y="0"/>
                  <a:pt x="245734" y="38894"/>
                </a:cubicBezTo>
                <a:cubicBezTo>
                  <a:pt x="234654" y="330653"/>
                  <a:pt x="231336" y="630272"/>
                  <a:pt x="231029" y="2130512"/>
                </a:cubicBezTo>
                <a:lnTo>
                  <a:pt x="231021" y="2172278"/>
                </a:lnTo>
                <a:cubicBezTo>
                  <a:pt x="235832" y="2168491"/>
                  <a:pt x="241019" y="2165598"/>
                  <a:pt x="247114" y="2164574"/>
                </a:cubicBezTo>
                <a:cubicBezTo>
                  <a:pt x="270051" y="2160722"/>
                  <a:pt x="286558" y="2194679"/>
                  <a:pt x="318717" y="2192247"/>
                </a:cubicBezTo>
                <a:cubicBezTo>
                  <a:pt x="318410" y="2150658"/>
                  <a:pt x="318100" y="2109969"/>
                  <a:pt x="317788" y="2070154"/>
                </a:cubicBezTo>
                <a:cubicBezTo>
                  <a:pt x="306073" y="572810"/>
                  <a:pt x="291696" y="312703"/>
                  <a:pt x="280744" y="38894"/>
                </a:cubicBezTo>
                <a:close/>
                <a:moveTo>
                  <a:pt x="320581" y="2192067"/>
                </a:moveTo>
                <a:cubicBezTo>
                  <a:pt x="353975" y="2188141"/>
                  <a:pt x="370672" y="2172438"/>
                  <a:pt x="397387" y="2144954"/>
                </a:cubicBezTo>
                <a:cubicBezTo>
                  <a:pt x="401152" y="2141081"/>
                  <a:pt x="405183" y="2137130"/>
                  <a:pt x="409367" y="2133287"/>
                </a:cubicBezTo>
                <a:cubicBezTo>
                  <a:pt x="385943" y="2139412"/>
                  <a:pt x="378843" y="2140747"/>
                  <a:pt x="356938" y="2135160"/>
                </a:cubicBezTo>
                <a:cubicBezTo>
                  <a:pt x="332267" y="2128868"/>
                  <a:pt x="328456" y="2093313"/>
                  <a:pt x="317788" y="2070154"/>
                </a:cubicBezTo>
                <a:cubicBezTo>
                  <a:pt x="318100" y="2109969"/>
                  <a:pt x="318410" y="2150658"/>
                  <a:pt x="318717" y="2192247"/>
                </a:cubicBezTo>
                <a:cubicBezTo>
                  <a:pt x="319333" y="2192201"/>
                  <a:pt x="319954" y="2192141"/>
                  <a:pt x="320581" y="2192067"/>
                </a:cubicBezTo>
                <a:close/>
                <a:moveTo>
                  <a:pt x="231029" y="2130512"/>
                </a:moveTo>
                <a:cubicBezTo>
                  <a:pt x="231026" y="2144331"/>
                  <a:pt x="231023" y="2158253"/>
                  <a:pt x="231021" y="2172278"/>
                </a:cubicBezTo>
              </a:path>
            </a:pathLst>
          </a:custGeom>
          <a:noFill/>
          <a:ln w="11669">
            <a:solidFill>
              <a:srgbClr val="E0CB15"/>
            </a:solidFill>
          </a:ln>
        </p:spPr>
        <p:txBody>
          <a:bodyPr rtlCol="0" anchor="ctr"/>
          <a:lstStyle/>
          <a:p>
            <a:pPr algn="ctr" defTabSz="457200"/>
            <a:endParaRPr>
              <a:solidFill>
                <a:prstClr val="black"/>
              </a:solidFill>
              <a:latin typeface="Calibri"/>
            </a:endParaRPr>
          </a:p>
        </p:txBody>
      </p:sp>
      <p:sp>
        <p:nvSpPr>
          <p:cNvPr id="23" name="Rounded Rectangle 22"/>
          <p:cNvSpPr/>
          <p:nvPr/>
        </p:nvSpPr>
        <p:spPr>
          <a:xfrm>
            <a:off x="2689235" y="3200943"/>
            <a:ext cx="1146974" cy="1487168"/>
          </a:xfrm>
          <a:custGeom>
            <a:avLst/>
            <a:gdLst/>
            <a:ahLst/>
            <a:cxnLst/>
            <a:rect l="0" t="0" r="0" b="0"/>
            <a:pathLst>
              <a:path w="1146974" h="1487168">
                <a:moveTo>
                  <a:pt x="700551" y="1293993"/>
                </a:moveTo>
                <a:cubicBezTo>
                  <a:pt x="793244" y="1305950"/>
                  <a:pt x="826323" y="1400285"/>
                  <a:pt x="832212" y="1451350"/>
                </a:cubicBezTo>
                <a:cubicBezTo>
                  <a:pt x="832656" y="1455155"/>
                  <a:pt x="834717" y="1458601"/>
                  <a:pt x="837923" y="1460686"/>
                </a:cubicBezTo>
                <a:cubicBezTo>
                  <a:pt x="878314" y="1486880"/>
                  <a:pt x="930772" y="1487168"/>
                  <a:pt x="971164" y="1460966"/>
                </a:cubicBezTo>
                <a:cubicBezTo>
                  <a:pt x="974633" y="1458718"/>
                  <a:pt x="976703" y="1454875"/>
                  <a:pt x="976804" y="1450744"/>
                </a:cubicBezTo>
                <a:cubicBezTo>
                  <a:pt x="978935" y="1366428"/>
                  <a:pt x="1021404" y="1265706"/>
                  <a:pt x="1093420" y="1239528"/>
                </a:cubicBezTo>
                <a:cubicBezTo>
                  <a:pt x="1125534" y="1227859"/>
                  <a:pt x="1146974" y="1214384"/>
                  <a:pt x="1136207" y="1192866"/>
                </a:cubicBezTo>
                <a:cubicBezTo>
                  <a:pt x="1123651" y="1167777"/>
                  <a:pt x="1090852" y="1183165"/>
                  <a:pt x="1062301" y="1204349"/>
                </a:cubicBezTo>
                <a:cubicBezTo>
                  <a:pt x="1055463" y="1209421"/>
                  <a:pt x="1048866" y="1214828"/>
                  <a:pt x="1042852" y="1220095"/>
                </a:cubicBezTo>
                <a:cubicBezTo>
                  <a:pt x="1011734" y="1247323"/>
                  <a:pt x="992285" y="1262874"/>
                  <a:pt x="953387" y="1266764"/>
                </a:cubicBezTo>
                <a:cubicBezTo>
                  <a:pt x="950470" y="1267060"/>
                  <a:pt x="947661" y="1267130"/>
                  <a:pt x="944954" y="1267021"/>
                </a:cubicBezTo>
                <a:cubicBezTo>
                  <a:pt x="911533" y="1265628"/>
                  <a:pt x="893002" y="1235934"/>
                  <a:pt x="867812" y="1239528"/>
                </a:cubicBezTo>
                <a:cubicBezTo>
                  <a:pt x="862421" y="1240298"/>
                  <a:pt x="857644" y="1242134"/>
                  <a:pt x="853202" y="1244616"/>
                </a:cubicBezTo>
                <a:cubicBezTo>
                  <a:pt x="835208" y="1254667"/>
                  <a:pt x="822760" y="1275314"/>
                  <a:pt x="797796" y="1278434"/>
                </a:cubicBezTo>
                <a:cubicBezTo>
                  <a:pt x="766677" y="1282323"/>
                  <a:pt x="716110" y="1266764"/>
                  <a:pt x="692771" y="1251205"/>
                </a:cubicBezTo>
                <a:cubicBezTo>
                  <a:pt x="679795" y="1242554"/>
                  <a:pt x="664422" y="1233903"/>
                  <a:pt x="649984" y="1229267"/>
                </a:cubicBezTo>
                <a:cubicBezTo>
                  <a:pt x="638446" y="1225556"/>
                  <a:pt x="627501" y="1224412"/>
                  <a:pt x="618865" y="1227866"/>
                </a:cubicBezTo>
                <a:cubicBezTo>
                  <a:pt x="599416" y="1235646"/>
                  <a:pt x="579967" y="1278434"/>
                  <a:pt x="700551" y="1293993"/>
                </a:cubicBezTo>
                <a:moveTo>
                  <a:pt x="626645" y="1045046"/>
                </a:moveTo>
                <a:cubicBezTo>
                  <a:pt x="626645" y="1025714"/>
                  <a:pt x="642321" y="1010038"/>
                  <a:pt x="661653" y="1010038"/>
                </a:cubicBezTo>
                <a:cubicBezTo>
                  <a:pt x="680985" y="1010038"/>
                  <a:pt x="696661" y="1025714"/>
                  <a:pt x="696661" y="1045046"/>
                </a:cubicBezTo>
                <a:cubicBezTo>
                  <a:pt x="696661" y="1064386"/>
                  <a:pt x="680985" y="1080054"/>
                  <a:pt x="661653" y="1080054"/>
                </a:cubicBezTo>
                <a:cubicBezTo>
                  <a:pt x="642321" y="1080054"/>
                  <a:pt x="626645" y="1064386"/>
                  <a:pt x="626645" y="1045046"/>
                </a:cubicBezTo>
                <a:moveTo>
                  <a:pt x="486612" y="1231756"/>
                </a:moveTo>
                <a:cubicBezTo>
                  <a:pt x="486612" y="1221020"/>
                  <a:pt x="495318" y="1212307"/>
                  <a:pt x="506061" y="1212307"/>
                </a:cubicBezTo>
                <a:cubicBezTo>
                  <a:pt x="516805" y="1212307"/>
                  <a:pt x="525510" y="1221020"/>
                  <a:pt x="525510" y="1231756"/>
                </a:cubicBezTo>
                <a:cubicBezTo>
                  <a:pt x="525510" y="1242500"/>
                  <a:pt x="516805" y="1251205"/>
                  <a:pt x="506061" y="1251205"/>
                </a:cubicBezTo>
                <a:cubicBezTo>
                  <a:pt x="495318" y="1251205"/>
                  <a:pt x="486612" y="1242500"/>
                  <a:pt x="486612" y="1231756"/>
                </a:cubicBezTo>
                <a:moveTo>
                  <a:pt x="692771" y="1251205"/>
                </a:moveTo>
                <a:cubicBezTo>
                  <a:pt x="716110" y="1266764"/>
                  <a:pt x="766677" y="1282323"/>
                  <a:pt x="797796" y="1278434"/>
                </a:cubicBezTo>
                <a:cubicBezTo>
                  <a:pt x="822760" y="1275314"/>
                  <a:pt x="835208" y="1254667"/>
                  <a:pt x="853202" y="1244616"/>
                </a:cubicBezTo>
                <a:cubicBezTo>
                  <a:pt x="852284" y="1230706"/>
                  <a:pt x="851280" y="1216905"/>
                  <a:pt x="850175" y="1203205"/>
                </a:cubicBezTo>
                <a:cubicBezTo>
                  <a:pt x="845158" y="1204286"/>
                  <a:pt x="839416" y="1204714"/>
                  <a:pt x="832804" y="1204349"/>
                </a:cubicBezTo>
                <a:cubicBezTo>
                  <a:pt x="762787" y="1200459"/>
                  <a:pt x="755008" y="1150071"/>
                  <a:pt x="727779" y="1157850"/>
                </a:cubicBezTo>
                <a:cubicBezTo>
                  <a:pt x="700551" y="1165630"/>
                  <a:pt x="724792" y="1203337"/>
                  <a:pt x="712220" y="1220095"/>
                </a:cubicBezTo>
                <a:cubicBezTo>
                  <a:pt x="700551" y="1235646"/>
                  <a:pt x="661653" y="1228800"/>
                  <a:pt x="649984" y="1229267"/>
                </a:cubicBezTo>
                <a:cubicBezTo>
                  <a:pt x="664422" y="1233903"/>
                  <a:pt x="679795" y="1242554"/>
                  <a:pt x="692771" y="1251205"/>
                </a:cubicBezTo>
                <a:moveTo>
                  <a:pt x="26785" y="40477"/>
                </a:moveTo>
                <a:cubicBezTo>
                  <a:pt x="9646" y="42212"/>
                  <a:pt x="0" y="62859"/>
                  <a:pt x="25003" y="67417"/>
                </a:cubicBezTo>
                <a:cubicBezTo>
                  <a:pt x="26170" y="67627"/>
                  <a:pt x="27407" y="67651"/>
                  <a:pt x="28582" y="67550"/>
                </a:cubicBezTo>
                <a:cubicBezTo>
                  <a:pt x="472586" y="30355"/>
                  <a:pt x="791206" y="468066"/>
                  <a:pt x="850175" y="1203205"/>
                </a:cubicBezTo>
                <a:cubicBezTo>
                  <a:pt x="851280" y="1216905"/>
                  <a:pt x="852284" y="1230706"/>
                  <a:pt x="853202" y="1244616"/>
                </a:cubicBezTo>
                <a:cubicBezTo>
                  <a:pt x="857644" y="1242134"/>
                  <a:pt x="862421" y="1240298"/>
                  <a:pt x="867812" y="1239528"/>
                </a:cubicBezTo>
                <a:cubicBezTo>
                  <a:pt x="893002" y="1235934"/>
                  <a:pt x="911533" y="1265628"/>
                  <a:pt x="944954" y="1267021"/>
                </a:cubicBezTo>
                <a:cubicBezTo>
                  <a:pt x="941220" y="1218329"/>
                  <a:pt x="936327" y="1171075"/>
                  <a:pt x="930336" y="1125261"/>
                </a:cubicBezTo>
                <a:cubicBezTo>
                  <a:pt x="830633" y="363197"/>
                  <a:pt x="427534" y="0"/>
                  <a:pt x="26785" y="40477"/>
                </a:cubicBezTo>
                <a:moveTo>
                  <a:pt x="1062301" y="1204349"/>
                </a:moveTo>
                <a:cubicBezTo>
                  <a:pt x="1027293" y="1212307"/>
                  <a:pt x="1020292" y="1214641"/>
                  <a:pt x="992285" y="1208417"/>
                </a:cubicBezTo>
                <a:cubicBezTo>
                  <a:pt x="954056" y="1199922"/>
                  <a:pt x="959300" y="1138292"/>
                  <a:pt x="930336" y="1125261"/>
                </a:cubicBezTo>
                <a:cubicBezTo>
                  <a:pt x="936327" y="1171075"/>
                  <a:pt x="941220" y="1218329"/>
                  <a:pt x="944954" y="1267021"/>
                </a:cubicBezTo>
                <a:cubicBezTo>
                  <a:pt x="947661" y="1267130"/>
                  <a:pt x="950470" y="1267060"/>
                  <a:pt x="953387" y="1266764"/>
                </a:cubicBezTo>
                <a:cubicBezTo>
                  <a:pt x="992285" y="1262874"/>
                  <a:pt x="1011734" y="1247323"/>
                  <a:pt x="1042852" y="1220095"/>
                </a:cubicBezTo>
                <a:cubicBezTo>
                  <a:pt x="1048866" y="1214828"/>
                  <a:pt x="1055463" y="1209421"/>
                  <a:pt x="1062301" y="1204349"/>
                </a:cubicBezTo>
              </a:path>
            </a:pathLst>
          </a:custGeom>
          <a:solidFill>
            <a:srgbClr val="FFECEB"/>
          </a:solidFill>
          <a:ln>
            <a:noFill/>
          </a:ln>
        </p:spPr>
        <p:txBody>
          <a:bodyPr rtlCol="0" anchor="ctr"/>
          <a:lstStyle/>
          <a:p>
            <a:pPr algn="ctr" defTabSz="457200"/>
            <a:endParaRPr>
              <a:solidFill>
                <a:prstClr val="black"/>
              </a:solidFill>
              <a:latin typeface="Calibri"/>
            </a:endParaRPr>
          </a:p>
        </p:txBody>
      </p:sp>
      <p:sp>
        <p:nvSpPr>
          <p:cNvPr id="24" name="Rounded Rectangle 23"/>
          <p:cNvSpPr/>
          <p:nvPr/>
        </p:nvSpPr>
        <p:spPr>
          <a:xfrm>
            <a:off x="2689235" y="3200945"/>
            <a:ext cx="1146973" cy="1487166"/>
          </a:xfrm>
          <a:custGeom>
            <a:avLst/>
            <a:gdLst/>
            <a:ahLst/>
            <a:cxnLst/>
            <a:rect l="0" t="0" r="0" b="0"/>
            <a:pathLst>
              <a:path w="1146973" h="1487166">
                <a:moveTo>
                  <a:pt x="700550" y="1293989"/>
                </a:moveTo>
                <a:cubicBezTo>
                  <a:pt x="793248" y="1305949"/>
                  <a:pt x="826322" y="1400282"/>
                  <a:pt x="832216" y="1451353"/>
                </a:cubicBezTo>
                <a:cubicBezTo>
                  <a:pt x="832654" y="1455150"/>
                  <a:pt x="834717" y="1458601"/>
                  <a:pt x="837923" y="1460680"/>
                </a:cubicBezTo>
                <a:cubicBezTo>
                  <a:pt x="878313" y="1486880"/>
                  <a:pt x="930773" y="1487166"/>
                  <a:pt x="971164" y="1460967"/>
                </a:cubicBezTo>
                <a:cubicBezTo>
                  <a:pt x="974632" y="1458718"/>
                  <a:pt x="976705" y="1454871"/>
                  <a:pt x="976809" y="1450739"/>
                </a:cubicBezTo>
                <a:cubicBezTo>
                  <a:pt x="978940" y="1366427"/>
                  <a:pt x="1021409" y="1265702"/>
                  <a:pt x="1093419" y="1239529"/>
                </a:cubicBezTo>
                <a:cubicBezTo>
                  <a:pt x="1125537" y="1227855"/>
                  <a:pt x="1146973" y="1214383"/>
                  <a:pt x="1136207" y="1192866"/>
                </a:cubicBezTo>
                <a:cubicBezTo>
                  <a:pt x="1123654" y="1167777"/>
                  <a:pt x="1090852" y="1183164"/>
                  <a:pt x="1062304" y="1204346"/>
                </a:cubicBezTo>
                <a:cubicBezTo>
                  <a:pt x="1055464" y="1209420"/>
                  <a:pt x="1048868" y="1214827"/>
                  <a:pt x="1042854" y="1220090"/>
                </a:cubicBezTo>
                <a:cubicBezTo>
                  <a:pt x="1011736" y="1247318"/>
                  <a:pt x="992287" y="1262876"/>
                  <a:pt x="953390" y="1266766"/>
                </a:cubicBezTo>
                <a:cubicBezTo>
                  <a:pt x="950474" y="1267058"/>
                  <a:pt x="947667" y="1267131"/>
                  <a:pt x="944958" y="1267018"/>
                </a:cubicBezTo>
                <a:cubicBezTo>
                  <a:pt x="911531" y="1265625"/>
                  <a:pt x="893001" y="1235929"/>
                  <a:pt x="867813" y="1239528"/>
                </a:cubicBezTo>
                <a:cubicBezTo>
                  <a:pt x="862425" y="1240297"/>
                  <a:pt x="857647" y="1242133"/>
                  <a:pt x="853206" y="1244614"/>
                </a:cubicBezTo>
                <a:cubicBezTo>
                  <a:pt x="835205" y="1254669"/>
                  <a:pt x="822759" y="1275315"/>
                  <a:pt x="797798" y="1278435"/>
                </a:cubicBezTo>
                <a:cubicBezTo>
                  <a:pt x="766680" y="1282325"/>
                  <a:pt x="716111" y="1266759"/>
                  <a:pt x="692772" y="1251200"/>
                </a:cubicBezTo>
                <a:cubicBezTo>
                  <a:pt x="679800" y="1242552"/>
                  <a:pt x="664425" y="1233904"/>
                  <a:pt x="649986" y="1229264"/>
                </a:cubicBezTo>
                <a:cubicBezTo>
                  <a:pt x="638446" y="1225555"/>
                  <a:pt x="627503" y="1224407"/>
                  <a:pt x="618864" y="1227862"/>
                </a:cubicBezTo>
                <a:cubicBezTo>
                  <a:pt x="599415" y="1235642"/>
                  <a:pt x="579966" y="1278430"/>
                  <a:pt x="700550" y="1293989"/>
                </a:cubicBezTo>
                <a:close/>
                <a:moveTo>
                  <a:pt x="626647" y="1045048"/>
                </a:moveTo>
                <a:cubicBezTo>
                  <a:pt x="626647" y="1025713"/>
                  <a:pt x="642321" y="1010040"/>
                  <a:pt x="661655" y="1010040"/>
                </a:cubicBezTo>
                <a:cubicBezTo>
                  <a:pt x="680989" y="1010040"/>
                  <a:pt x="696663" y="1025713"/>
                  <a:pt x="696663" y="1045048"/>
                </a:cubicBezTo>
                <a:cubicBezTo>
                  <a:pt x="696663" y="1064382"/>
                  <a:pt x="680989" y="1080056"/>
                  <a:pt x="661655" y="1080056"/>
                </a:cubicBezTo>
                <a:cubicBezTo>
                  <a:pt x="642321" y="1080056"/>
                  <a:pt x="626647" y="1064382"/>
                  <a:pt x="626647" y="1045048"/>
                </a:cubicBezTo>
                <a:close/>
                <a:moveTo>
                  <a:pt x="486615" y="1231758"/>
                </a:moveTo>
                <a:cubicBezTo>
                  <a:pt x="486615" y="1221016"/>
                  <a:pt x="495322" y="1212309"/>
                  <a:pt x="506064" y="1212309"/>
                </a:cubicBezTo>
                <a:cubicBezTo>
                  <a:pt x="516805" y="1212309"/>
                  <a:pt x="525513" y="1221016"/>
                  <a:pt x="525513" y="1231758"/>
                </a:cubicBezTo>
                <a:cubicBezTo>
                  <a:pt x="525513" y="1242499"/>
                  <a:pt x="516805" y="1251207"/>
                  <a:pt x="506064" y="1251207"/>
                </a:cubicBezTo>
                <a:cubicBezTo>
                  <a:pt x="495322" y="1251207"/>
                  <a:pt x="486615" y="1242499"/>
                  <a:pt x="486615" y="1231758"/>
                </a:cubicBezTo>
                <a:close/>
                <a:moveTo>
                  <a:pt x="692772" y="1251200"/>
                </a:moveTo>
                <a:cubicBezTo>
                  <a:pt x="716111" y="1266759"/>
                  <a:pt x="766680" y="1282325"/>
                  <a:pt x="797798" y="1278435"/>
                </a:cubicBezTo>
                <a:cubicBezTo>
                  <a:pt x="822759" y="1275315"/>
                  <a:pt x="835205" y="1254669"/>
                  <a:pt x="853206" y="1244614"/>
                </a:cubicBezTo>
                <a:cubicBezTo>
                  <a:pt x="852288" y="1230708"/>
                  <a:pt x="851280" y="1216906"/>
                  <a:pt x="850181" y="1203206"/>
                </a:cubicBezTo>
                <a:cubicBezTo>
                  <a:pt x="845162" y="1204283"/>
                  <a:pt x="839417" y="1204713"/>
                  <a:pt x="832804" y="1204346"/>
                </a:cubicBezTo>
                <a:cubicBezTo>
                  <a:pt x="762790" y="1200456"/>
                  <a:pt x="755011" y="1150067"/>
                  <a:pt x="727782" y="1157848"/>
                </a:cubicBezTo>
                <a:cubicBezTo>
                  <a:pt x="700552" y="1165629"/>
                  <a:pt x="724791" y="1203336"/>
                  <a:pt x="712222" y="1220090"/>
                </a:cubicBezTo>
                <a:cubicBezTo>
                  <a:pt x="700552" y="1235645"/>
                  <a:pt x="661655" y="1228796"/>
                  <a:pt x="649986" y="1229264"/>
                </a:cubicBezTo>
                <a:cubicBezTo>
                  <a:pt x="664425" y="1233904"/>
                  <a:pt x="679800" y="1242552"/>
                  <a:pt x="692772" y="1251200"/>
                </a:cubicBezTo>
                <a:close/>
                <a:moveTo>
                  <a:pt x="26789" y="40478"/>
                </a:moveTo>
                <a:cubicBezTo>
                  <a:pt x="9652" y="42209"/>
                  <a:pt x="0" y="62855"/>
                  <a:pt x="25008" y="67416"/>
                </a:cubicBezTo>
                <a:cubicBezTo>
                  <a:pt x="26174" y="67628"/>
                  <a:pt x="27405" y="67650"/>
                  <a:pt x="28587" y="67551"/>
                </a:cubicBezTo>
                <a:cubicBezTo>
                  <a:pt x="472590" y="30350"/>
                  <a:pt x="791208" y="468060"/>
                  <a:pt x="850181" y="1203206"/>
                </a:cubicBezTo>
                <a:cubicBezTo>
                  <a:pt x="851280" y="1216906"/>
                  <a:pt x="852288" y="1230708"/>
                  <a:pt x="853206" y="1244614"/>
                </a:cubicBezTo>
                <a:cubicBezTo>
                  <a:pt x="857647" y="1242133"/>
                  <a:pt x="862425" y="1240297"/>
                  <a:pt x="867813" y="1239528"/>
                </a:cubicBezTo>
                <a:cubicBezTo>
                  <a:pt x="893001" y="1235929"/>
                  <a:pt x="911531" y="1265625"/>
                  <a:pt x="944958" y="1267018"/>
                </a:cubicBezTo>
                <a:cubicBezTo>
                  <a:pt x="941224" y="1218325"/>
                  <a:pt x="936327" y="1171072"/>
                  <a:pt x="930334" y="1125261"/>
                </a:cubicBezTo>
                <a:cubicBezTo>
                  <a:pt x="830638" y="363194"/>
                  <a:pt x="427536" y="0"/>
                  <a:pt x="26789" y="40478"/>
                </a:cubicBezTo>
                <a:close/>
                <a:moveTo>
                  <a:pt x="1062304" y="1204346"/>
                </a:moveTo>
                <a:cubicBezTo>
                  <a:pt x="1027296" y="1212309"/>
                  <a:pt x="1020294" y="1214643"/>
                  <a:pt x="992287" y="1208419"/>
                </a:cubicBezTo>
                <a:cubicBezTo>
                  <a:pt x="954058" y="1199924"/>
                  <a:pt x="959300" y="1138294"/>
                  <a:pt x="930334" y="1125261"/>
                </a:cubicBezTo>
                <a:cubicBezTo>
                  <a:pt x="936327" y="1171072"/>
                  <a:pt x="941224" y="1218325"/>
                  <a:pt x="944958" y="1267018"/>
                </a:cubicBezTo>
                <a:cubicBezTo>
                  <a:pt x="947667" y="1267131"/>
                  <a:pt x="950474" y="1267058"/>
                  <a:pt x="953390" y="1266766"/>
                </a:cubicBezTo>
                <a:cubicBezTo>
                  <a:pt x="992287" y="1262876"/>
                  <a:pt x="1011736" y="1247318"/>
                  <a:pt x="1042854" y="1220090"/>
                </a:cubicBezTo>
                <a:cubicBezTo>
                  <a:pt x="1048868" y="1214827"/>
                  <a:pt x="1055464" y="1209420"/>
                  <a:pt x="1062304" y="1204346"/>
                </a:cubicBezTo>
                <a:close/>
              </a:path>
            </a:pathLst>
          </a:custGeom>
          <a:noFill/>
          <a:ln w="11669">
            <a:solidFill>
              <a:srgbClr val="E55753"/>
            </a:solidFill>
          </a:ln>
        </p:spPr>
        <p:txBody>
          <a:bodyPr rtlCol="0" anchor="ctr"/>
          <a:lstStyle/>
          <a:p>
            <a:pPr algn="ctr" defTabSz="457200"/>
            <a:endParaRPr>
              <a:solidFill>
                <a:prstClr val="black"/>
              </a:solidFill>
              <a:latin typeface="Calibri"/>
            </a:endParaRPr>
          </a:p>
        </p:txBody>
      </p:sp>
      <p:sp>
        <p:nvSpPr>
          <p:cNvPr id="26" name="TextBox 25"/>
          <p:cNvSpPr txBox="1"/>
          <p:nvPr/>
        </p:nvSpPr>
        <p:spPr>
          <a:xfrm>
            <a:off x="486765" y="4859582"/>
            <a:ext cx="981038" cy="369332"/>
          </a:xfrm>
          <a:prstGeom prst="rect">
            <a:avLst/>
          </a:prstGeom>
          <a:noFill/>
          <a:ln>
            <a:noFill/>
          </a:ln>
        </p:spPr>
        <p:txBody>
          <a:bodyPr wrap="none" lIns="0" tIns="0" rIns="0" bIns="0" anchor="t">
            <a:spAutoFit/>
          </a:bodyPr>
          <a:lstStyle/>
          <a:p>
            <a:pPr algn="ctr" defTabSz="457200"/>
            <a:r>
              <a:rPr sz="1200">
                <a:solidFill>
                  <a:srgbClr val="DE8431"/>
                </a:solidFill>
                <a:latin typeface="Roboto"/>
              </a:rPr>
              <a:t>Confidentiality
Gaps</a:t>
            </a:r>
          </a:p>
        </p:txBody>
      </p:sp>
      <p:sp>
        <p:nvSpPr>
          <p:cNvPr id="27" name="TextBox 26"/>
          <p:cNvSpPr txBox="1"/>
          <p:nvPr/>
        </p:nvSpPr>
        <p:spPr>
          <a:xfrm>
            <a:off x="3223323" y="4859582"/>
            <a:ext cx="735779" cy="369332"/>
          </a:xfrm>
          <a:prstGeom prst="rect">
            <a:avLst/>
          </a:prstGeom>
          <a:noFill/>
          <a:ln>
            <a:noFill/>
          </a:ln>
        </p:spPr>
        <p:txBody>
          <a:bodyPr wrap="none" lIns="0" tIns="0" rIns="0" bIns="0" anchor="t">
            <a:spAutoFit/>
          </a:bodyPr>
          <a:lstStyle/>
          <a:p>
            <a:pPr algn="ctr" defTabSz="457200"/>
            <a:r>
              <a:rPr sz="1200">
                <a:solidFill>
                  <a:srgbClr val="E55753"/>
                </a:solidFill>
                <a:latin typeface="Roboto"/>
              </a:rPr>
              <a:t>Availability
Risks</a:t>
            </a:r>
          </a:p>
        </p:txBody>
      </p:sp>
      <p:sp>
        <p:nvSpPr>
          <p:cNvPr id="28" name="TextBox 27"/>
          <p:cNvSpPr txBox="1"/>
          <p:nvPr/>
        </p:nvSpPr>
        <p:spPr>
          <a:xfrm>
            <a:off x="433336" y="5322467"/>
            <a:ext cx="1087842" cy="280064"/>
          </a:xfrm>
          <a:prstGeom prst="rect">
            <a:avLst/>
          </a:prstGeom>
          <a:noFill/>
          <a:ln>
            <a:noFill/>
          </a:ln>
        </p:spPr>
        <p:txBody>
          <a:bodyPr wrap="none" lIns="0" tIns="0" rIns="0" bIns="0" anchor="t">
            <a:spAutoFit/>
          </a:bodyPr>
          <a:lstStyle/>
          <a:p>
            <a:pPr algn="ctr" defTabSz="457200"/>
            <a:r>
              <a:rPr sz="900">
                <a:solidFill>
                  <a:srgbClr val="484848"/>
                </a:solidFill>
                <a:latin typeface="Roboto"/>
              </a:rPr>
              <a:t>Unauthorized access
to data</a:t>
            </a:r>
          </a:p>
        </p:txBody>
      </p:sp>
      <p:sp>
        <p:nvSpPr>
          <p:cNvPr id="29" name="TextBox 28"/>
          <p:cNvSpPr txBox="1"/>
          <p:nvPr/>
        </p:nvSpPr>
        <p:spPr>
          <a:xfrm>
            <a:off x="3050155" y="5322467"/>
            <a:ext cx="1082139" cy="280064"/>
          </a:xfrm>
          <a:prstGeom prst="rect">
            <a:avLst/>
          </a:prstGeom>
          <a:noFill/>
          <a:ln>
            <a:noFill/>
          </a:ln>
        </p:spPr>
        <p:txBody>
          <a:bodyPr wrap="none" lIns="0" tIns="0" rIns="0" bIns="0" anchor="t">
            <a:spAutoFit/>
          </a:bodyPr>
          <a:lstStyle/>
          <a:p>
            <a:pPr algn="ctr" defTabSz="457200"/>
            <a:r>
              <a:rPr sz="900">
                <a:solidFill>
                  <a:srgbClr val="484848"/>
                </a:solidFill>
                <a:latin typeface="Roboto"/>
              </a:rPr>
              <a:t>Prolonged downtime
and revenue loss</a:t>
            </a:r>
          </a:p>
        </p:txBody>
      </p:sp>
      <p:sp>
        <p:nvSpPr>
          <p:cNvPr id="30" name="TextBox 29"/>
          <p:cNvSpPr txBox="1"/>
          <p:nvPr/>
        </p:nvSpPr>
        <p:spPr>
          <a:xfrm>
            <a:off x="1757110" y="5513068"/>
            <a:ext cx="1054265" cy="186709"/>
          </a:xfrm>
          <a:prstGeom prst="rect">
            <a:avLst/>
          </a:prstGeom>
          <a:noFill/>
          <a:ln>
            <a:noFill/>
          </a:ln>
        </p:spPr>
        <p:txBody>
          <a:bodyPr wrap="none" lIns="0" tIns="0" rIns="0" bIns="0" anchor="t">
            <a:spAutoFit/>
          </a:bodyPr>
          <a:lstStyle/>
          <a:p>
            <a:pPr algn="ctr" defTabSz="457200"/>
            <a:r>
              <a:rPr sz="1200">
                <a:solidFill>
                  <a:srgbClr val="E0CB15"/>
                </a:solidFill>
                <a:latin typeface="Roboto"/>
              </a:rPr>
              <a:t>Integrity Issues</a:t>
            </a:r>
          </a:p>
        </p:txBody>
      </p:sp>
      <p:sp>
        <p:nvSpPr>
          <p:cNvPr id="31" name="TextBox 30"/>
          <p:cNvSpPr txBox="1"/>
          <p:nvPr/>
        </p:nvSpPr>
        <p:spPr>
          <a:xfrm>
            <a:off x="1756098" y="5789242"/>
            <a:ext cx="1056334" cy="280064"/>
          </a:xfrm>
          <a:prstGeom prst="rect">
            <a:avLst/>
          </a:prstGeom>
          <a:noFill/>
          <a:ln>
            <a:noFill/>
          </a:ln>
        </p:spPr>
        <p:txBody>
          <a:bodyPr wrap="none" lIns="0" tIns="0" rIns="0" bIns="0" anchor="t">
            <a:spAutoFit/>
          </a:bodyPr>
          <a:lstStyle/>
          <a:p>
            <a:pPr algn="ctr" defTabSz="457200"/>
            <a:r>
              <a:rPr sz="900">
                <a:solidFill>
                  <a:srgbClr val="484848"/>
                </a:solidFill>
                <a:latin typeface="Roboto"/>
              </a:rPr>
              <a:t>Data corruption and
manipulation</a:t>
            </a:r>
          </a:p>
        </p:txBody>
      </p:sp>
      <p:sp>
        <p:nvSpPr>
          <p:cNvPr id="32" name="Rounded Rectangle 1"/>
          <p:cNvSpPr/>
          <p:nvPr/>
        </p:nvSpPr>
        <p:spPr>
          <a:xfrm>
            <a:off x="4807499" y="2056686"/>
            <a:ext cx="1903281" cy="1147010"/>
          </a:xfrm>
          <a:custGeom>
            <a:avLst/>
            <a:gdLst/>
            <a:ahLst/>
            <a:cxnLst/>
            <a:rect l="0" t="0" r="0" b="0"/>
            <a:pathLst>
              <a:path w="1903281" h="1147010">
                <a:moveTo>
                  <a:pt x="1903281" y="1042736"/>
                </a:moveTo>
                <a:lnTo>
                  <a:pt x="1903281" y="1147010"/>
                </a:lnTo>
                <a:lnTo>
                  <a:pt x="104273" y="1147010"/>
                </a:lnTo>
                <a:cubicBezTo>
                  <a:pt x="46784" y="1147010"/>
                  <a:pt x="0" y="1100226"/>
                  <a:pt x="0" y="1042736"/>
                </a:cubicBezTo>
                <a:lnTo>
                  <a:pt x="0" y="104273"/>
                </a:lnTo>
                <a:cubicBezTo>
                  <a:pt x="0" y="46888"/>
                  <a:pt x="46888" y="0"/>
                  <a:pt x="104273" y="0"/>
                </a:cubicBezTo>
                <a:lnTo>
                  <a:pt x="1903281" y="0"/>
                </a:lnTo>
                <a:lnTo>
                  <a:pt x="1903281" y="104273"/>
                </a:lnTo>
                <a:lnTo>
                  <a:pt x="1784331" y="104273"/>
                </a:lnTo>
                <a:lnTo>
                  <a:pt x="1784331" y="1042736"/>
                </a:lnTo>
                <a:lnTo>
                  <a:pt x="1903281" y="104273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33" name="Rounded Rectangle 2"/>
          <p:cNvSpPr/>
          <p:nvPr/>
        </p:nvSpPr>
        <p:spPr>
          <a:xfrm>
            <a:off x="4807498" y="2056686"/>
            <a:ext cx="1903284" cy="1147010"/>
          </a:xfrm>
          <a:custGeom>
            <a:avLst/>
            <a:gdLst/>
            <a:ahLst/>
            <a:cxnLst/>
            <a:rect l="0" t="0" r="0" b="0"/>
            <a:pathLst>
              <a:path w="1903284" h="1147010">
                <a:moveTo>
                  <a:pt x="104273" y="0"/>
                </a:moveTo>
                <a:cubicBezTo>
                  <a:pt x="46688" y="0"/>
                  <a:pt x="0" y="46688"/>
                  <a:pt x="0" y="104273"/>
                </a:cubicBezTo>
                <a:moveTo>
                  <a:pt x="0" y="104273"/>
                </a:moveTo>
                <a:lnTo>
                  <a:pt x="0" y="1042736"/>
                </a:lnTo>
                <a:moveTo>
                  <a:pt x="104273" y="0"/>
                </a:moveTo>
                <a:lnTo>
                  <a:pt x="1903284" y="0"/>
                </a:lnTo>
                <a:moveTo>
                  <a:pt x="104273" y="1147010"/>
                </a:moveTo>
                <a:lnTo>
                  <a:pt x="1903284" y="1147010"/>
                </a:lnTo>
                <a:moveTo>
                  <a:pt x="0" y="1042736"/>
                </a:moveTo>
                <a:cubicBezTo>
                  <a:pt x="0" y="1100238"/>
                  <a:pt x="46771" y="1147010"/>
                  <a:pt x="104273" y="1147010"/>
                </a:cubicBez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34" name="Rounded Rectangle 3"/>
          <p:cNvSpPr/>
          <p:nvPr/>
        </p:nvSpPr>
        <p:spPr>
          <a:xfrm>
            <a:off x="6502235" y="2056686"/>
            <a:ext cx="5134954" cy="1147010"/>
          </a:xfrm>
          <a:custGeom>
            <a:avLst/>
            <a:gdLst/>
            <a:ahLst/>
            <a:cxnLst/>
            <a:rect l="0" t="0" r="0" b="0"/>
            <a:pathLst>
              <a:path w="3232484" h="1147010">
                <a:moveTo>
                  <a:pt x="3232484" y="1042736"/>
                </a:moveTo>
                <a:cubicBezTo>
                  <a:pt x="3232484" y="1100321"/>
                  <a:pt x="3185795" y="1147010"/>
                  <a:pt x="3128210" y="1147010"/>
                </a:cubicBezTo>
                <a:lnTo>
                  <a:pt x="0" y="1147010"/>
                </a:lnTo>
                <a:lnTo>
                  <a:pt x="0" y="0"/>
                </a:lnTo>
                <a:lnTo>
                  <a:pt x="3128210" y="0"/>
                </a:lnTo>
                <a:cubicBezTo>
                  <a:pt x="3185795" y="0"/>
                  <a:pt x="3232484" y="46688"/>
                  <a:pt x="3232484" y="104273"/>
                </a:cubicBezTo>
                <a:lnTo>
                  <a:pt x="3232484" y="1042736"/>
                </a:lnTo>
              </a:path>
            </a:pathLst>
          </a:custGeom>
          <a:solidFill>
            <a:srgbClr val="EBEBEB"/>
          </a:solidFill>
          <a:ln>
            <a:noFill/>
          </a:ln>
        </p:spPr>
        <p:txBody>
          <a:bodyPr rtlCol="0" anchor="ctr"/>
          <a:lstStyle/>
          <a:p>
            <a:pPr algn="ctr" defTabSz="457200"/>
            <a:endParaRPr dirty="0">
              <a:solidFill>
                <a:prstClr val="black"/>
              </a:solidFill>
              <a:latin typeface="Calibri"/>
            </a:endParaRPr>
          </a:p>
        </p:txBody>
      </p:sp>
      <p:sp>
        <p:nvSpPr>
          <p:cNvPr id="35" name="Rounded Rectangle 4"/>
          <p:cNvSpPr/>
          <p:nvPr/>
        </p:nvSpPr>
        <p:spPr>
          <a:xfrm>
            <a:off x="6502235" y="2056686"/>
            <a:ext cx="5134952" cy="1147010"/>
          </a:xfrm>
          <a:custGeom>
            <a:avLst/>
            <a:gdLst/>
            <a:ahLst/>
            <a:cxnLst/>
            <a:rect l="0" t="0" r="0" b="0"/>
            <a:pathLst>
              <a:path w="3232484" h="1147010">
                <a:moveTo>
                  <a:pt x="3232484" y="104273"/>
                </a:moveTo>
                <a:cubicBezTo>
                  <a:pt x="3232484" y="46685"/>
                  <a:pt x="3185799" y="0"/>
                  <a:pt x="3128210" y="0"/>
                </a:cubicBezTo>
                <a:moveTo>
                  <a:pt x="3128210" y="1147010"/>
                </a:moveTo>
                <a:lnTo>
                  <a:pt x="0" y="1147010"/>
                </a:lnTo>
                <a:moveTo>
                  <a:pt x="3128210" y="1147010"/>
                </a:moveTo>
                <a:cubicBezTo>
                  <a:pt x="3185799" y="1147010"/>
                  <a:pt x="3232484" y="1100325"/>
                  <a:pt x="3232484" y="1042736"/>
                </a:cubicBezTo>
                <a:moveTo>
                  <a:pt x="3232484" y="104273"/>
                </a:moveTo>
                <a:lnTo>
                  <a:pt x="3232484" y="1042736"/>
                </a:lnTo>
                <a:moveTo>
                  <a:pt x="3128210" y="0"/>
                </a:moveTo>
                <a:lnTo>
                  <a:pt x="0" y="0"/>
                </a:lnTo>
                <a:moveTo>
                  <a:pt x="0" y="0"/>
                </a:moveTo>
                <a:lnTo>
                  <a:pt x="0" y="1147010"/>
                </a:ln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36" name="Rounded Rectangle 5"/>
          <p:cNvSpPr/>
          <p:nvPr/>
        </p:nvSpPr>
        <p:spPr>
          <a:xfrm>
            <a:off x="6606510" y="2160961"/>
            <a:ext cx="1459831"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37" name="Rounded Rectangle 6"/>
          <p:cNvSpPr/>
          <p:nvPr/>
        </p:nvSpPr>
        <p:spPr>
          <a:xfrm>
            <a:off x="8170615" y="2160961"/>
            <a:ext cx="3349570"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38" name="Rounded Rectangle 7"/>
          <p:cNvSpPr/>
          <p:nvPr/>
        </p:nvSpPr>
        <p:spPr>
          <a:xfrm>
            <a:off x="4807499" y="3307971"/>
            <a:ext cx="1903281" cy="1147010"/>
          </a:xfrm>
          <a:custGeom>
            <a:avLst/>
            <a:gdLst/>
            <a:ahLst/>
            <a:cxnLst/>
            <a:rect l="0" t="0" r="0" b="0"/>
            <a:pathLst>
              <a:path w="1903281" h="1147010">
                <a:moveTo>
                  <a:pt x="1903281" y="1042736"/>
                </a:moveTo>
                <a:lnTo>
                  <a:pt x="1903281" y="1147010"/>
                </a:lnTo>
                <a:lnTo>
                  <a:pt x="104273" y="1147010"/>
                </a:lnTo>
                <a:cubicBezTo>
                  <a:pt x="46784" y="1147010"/>
                  <a:pt x="0" y="1100226"/>
                  <a:pt x="0" y="1042736"/>
                </a:cubicBezTo>
                <a:lnTo>
                  <a:pt x="0" y="104273"/>
                </a:lnTo>
                <a:cubicBezTo>
                  <a:pt x="0" y="46888"/>
                  <a:pt x="46888" y="0"/>
                  <a:pt x="104273" y="0"/>
                </a:cubicBezTo>
                <a:lnTo>
                  <a:pt x="1903281" y="0"/>
                </a:lnTo>
                <a:lnTo>
                  <a:pt x="1903281" y="104273"/>
                </a:lnTo>
                <a:lnTo>
                  <a:pt x="1784331" y="104273"/>
                </a:lnTo>
                <a:lnTo>
                  <a:pt x="1784331" y="1042736"/>
                </a:lnTo>
                <a:lnTo>
                  <a:pt x="1903281" y="104273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39" name="Rounded Rectangle 8"/>
          <p:cNvSpPr/>
          <p:nvPr/>
        </p:nvSpPr>
        <p:spPr>
          <a:xfrm>
            <a:off x="4807498" y="3307971"/>
            <a:ext cx="1903284" cy="1147010"/>
          </a:xfrm>
          <a:custGeom>
            <a:avLst/>
            <a:gdLst/>
            <a:ahLst/>
            <a:cxnLst/>
            <a:rect l="0" t="0" r="0" b="0"/>
            <a:pathLst>
              <a:path w="1903284" h="1147010">
                <a:moveTo>
                  <a:pt x="104273" y="0"/>
                </a:moveTo>
                <a:cubicBezTo>
                  <a:pt x="46688" y="0"/>
                  <a:pt x="0" y="46688"/>
                  <a:pt x="0" y="104273"/>
                </a:cubicBezTo>
                <a:moveTo>
                  <a:pt x="0" y="104273"/>
                </a:moveTo>
                <a:lnTo>
                  <a:pt x="0" y="1042736"/>
                </a:lnTo>
                <a:moveTo>
                  <a:pt x="104273" y="0"/>
                </a:moveTo>
                <a:lnTo>
                  <a:pt x="1903284" y="0"/>
                </a:lnTo>
                <a:moveTo>
                  <a:pt x="104273" y="1147010"/>
                </a:moveTo>
                <a:lnTo>
                  <a:pt x="1903284" y="1147010"/>
                </a:lnTo>
                <a:moveTo>
                  <a:pt x="0" y="1042736"/>
                </a:moveTo>
                <a:cubicBezTo>
                  <a:pt x="0" y="1100238"/>
                  <a:pt x="46771" y="1147010"/>
                  <a:pt x="104273" y="1147010"/>
                </a:cubicBez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40" name="Rounded Rectangle 9"/>
          <p:cNvSpPr/>
          <p:nvPr/>
        </p:nvSpPr>
        <p:spPr>
          <a:xfrm>
            <a:off x="6502234" y="3307971"/>
            <a:ext cx="5134953" cy="1147010"/>
          </a:xfrm>
          <a:custGeom>
            <a:avLst/>
            <a:gdLst/>
            <a:ahLst/>
            <a:cxnLst/>
            <a:rect l="0" t="0" r="0" b="0"/>
            <a:pathLst>
              <a:path w="3232484" h="1147010">
                <a:moveTo>
                  <a:pt x="3232484" y="1042736"/>
                </a:moveTo>
                <a:cubicBezTo>
                  <a:pt x="3232484" y="1100321"/>
                  <a:pt x="3185795" y="1147010"/>
                  <a:pt x="3128210" y="1147010"/>
                </a:cubicBezTo>
                <a:lnTo>
                  <a:pt x="0" y="1147010"/>
                </a:lnTo>
                <a:lnTo>
                  <a:pt x="0" y="0"/>
                </a:lnTo>
                <a:lnTo>
                  <a:pt x="3128210" y="0"/>
                </a:lnTo>
                <a:cubicBezTo>
                  <a:pt x="3185795" y="0"/>
                  <a:pt x="3232484" y="46688"/>
                  <a:pt x="3232484" y="104273"/>
                </a:cubicBezTo>
                <a:lnTo>
                  <a:pt x="3232484" y="104273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41" name="Rounded Rectangle 10"/>
          <p:cNvSpPr/>
          <p:nvPr/>
        </p:nvSpPr>
        <p:spPr>
          <a:xfrm>
            <a:off x="6502235" y="3267843"/>
            <a:ext cx="5134952" cy="1147010"/>
          </a:xfrm>
          <a:custGeom>
            <a:avLst/>
            <a:gdLst/>
            <a:ahLst/>
            <a:cxnLst/>
            <a:rect l="0" t="0" r="0" b="0"/>
            <a:pathLst>
              <a:path w="3232484" h="1147010">
                <a:moveTo>
                  <a:pt x="3232484" y="104273"/>
                </a:moveTo>
                <a:cubicBezTo>
                  <a:pt x="3232484" y="46685"/>
                  <a:pt x="3185799" y="0"/>
                  <a:pt x="3128210" y="0"/>
                </a:cubicBezTo>
                <a:moveTo>
                  <a:pt x="3128210" y="1147010"/>
                </a:moveTo>
                <a:lnTo>
                  <a:pt x="0" y="1147010"/>
                </a:lnTo>
                <a:moveTo>
                  <a:pt x="3128210" y="1147010"/>
                </a:moveTo>
                <a:cubicBezTo>
                  <a:pt x="3185799" y="1147010"/>
                  <a:pt x="3232484" y="1100325"/>
                  <a:pt x="3232484" y="1042736"/>
                </a:cubicBezTo>
                <a:moveTo>
                  <a:pt x="3232484" y="104273"/>
                </a:moveTo>
                <a:lnTo>
                  <a:pt x="3232484" y="1042736"/>
                </a:lnTo>
                <a:moveTo>
                  <a:pt x="3128210" y="0"/>
                </a:moveTo>
                <a:lnTo>
                  <a:pt x="0" y="0"/>
                </a:lnTo>
                <a:moveTo>
                  <a:pt x="0" y="0"/>
                </a:moveTo>
                <a:lnTo>
                  <a:pt x="0" y="1147010"/>
                </a:ln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42" name="Rounded Rectangle 11"/>
          <p:cNvSpPr/>
          <p:nvPr/>
        </p:nvSpPr>
        <p:spPr>
          <a:xfrm>
            <a:off x="6606510" y="3412245"/>
            <a:ext cx="1459831"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43" name="Rounded Rectangle 12"/>
          <p:cNvSpPr/>
          <p:nvPr/>
        </p:nvSpPr>
        <p:spPr>
          <a:xfrm>
            <a:off x="8170615" y="3412245"/>
            <a:ext cx="3349570"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44" name="Rounded Rectangle 13"/>
          <p:cNvSpPr/>
          <p:nvPr/>
        </p:nvSpPr>
        <p:spPr>
          <a:xfrm>
            <a:off x="4807499" y="4559255"/>
            <a:ext cx="1903281" cy="1147010"/>
          </a:xfrm>
          <a:custGeom>
            <a:avLst/>
            <a:gdLst/>
            <a:ahLst/>
            <a:cxnLst/>
            <a:rect l="0" t="0" r="0" b="0"/>
            <a:pathLst>
              <a:path w="1903281" h="1147010">
                <a:moveTo>
                  <a:pt x="1903281" y="1042736"/>
                </a:moveTo>
                <a:lnTo>
                  <a:pt x="1903281" y="1147010"/>
                </a:lnTo>
                <a:lnTo>
                  <a:pt x="104273" y="1147010"/>
                </a:lnTo>
                <a:cubicBezTo>
                  <a:pt x="46784" y="1147010"/>
                  <a:pt x="0" y="1100226"/>
                  <a:pt x="0" y="1042736"/>
                </a:cubicBezTo>
                <a:lnTo>
                  <a:pt x="0" y="104273"/>
                </a:lnTo>
                <a:cubicBezTo>
                  <a:pt x="0" y="46888"/>
                  <a:pt x="46888" y="0"/>
                  <a:pt x="104273" y="0"/>
                </a:cubicBezTo>
                <a:lnTo>
                  <a:pt x="1903281" y="0"/>
                </a:lnTo>
                <a:lnTo>
                  <a:pt x="1903281" y="104273"/>
                </a:lnTo>
                <a:lnTo>
                  <a:pt x="1784331" y="104273"/>
                </a:lnTo>
                <a:lnTo>
                  <a:pt x="1784331" y="1042736"/>
                </a:lnTo>
                <a:lnTo>
                  <a:pt x="1903281" y="104273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45" name="Rounded Rectangle 14"/>
          <p:cNvSpPr/>
          <p:nvPr/>
        </p:nvSpPr>
        <p:spPr>
          <a:xfrm>
            <a:off x="4807498" y="4559255"/>
            <a:ext cx="1903284" cy="1147010"/>
          </a:xfrm>
          <a:custGeom>
            <a:avLst/>
            <a:gdLst/>
            <a:ahLst/>
            <a:cxnLst/>
            <a:rect l="0" t="0" r="0" b="0"/>
            <a:pathLst>
              <a:path w="1903284" h="1147010">
                <a:moveTo>
                  <a:pt x="104273" y="0"/>
                </a:moveTo>
                <a:cubicBezTo>
                  <a:pt x="46688" y="0"/>
                  <a:pt x="0" y="46688"/>
                  <a:pt x="0" y="104273"/>
                </a:cubicBezTo>
                <a:moveTo>
                  <a:pt x="0" y="104273"/>
                </a:moveTo>
                <a:lnTo>
                  <a:pt x="0" y="1042736"/>
                </a:lnTo>
                <a:moveTo>
                  <a:pt x="104273" y="0"/>
                </a:moveTo>
                <a:lnTo>
                  <a:pt x="1903284" y="0"/>
                </a:lnTo>
                <a:moveTo>
                  <a:pt x="104273" y="1147010"/>
                </a:moveTo>
                <a:lnTo>
                  <a:pt x="1903284" y="1147010"/>
                </a:lnTo>
                <a:moveTo>
                  <a:pt x="0" y="1042736"/>
                </a:moveTo>
                <a:cubicBezTo>
                  <a:pt x="0" y="1100238"/>
                  <a:pt x="46771" y="1147010"/>
                  <a:pt x="104273" y="1147010"/>
                </a:cubicBez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46" name="Rounded Rectangle 15"/>
          <p:cNvSpPr/>
          <p:nvPr/>
        </p:nvSpPr>
        <p:spPr>
          <a:xfrm>
            <a:off x="6502235" y="4559255"/>
            <a:ext cx="5134952" cy="1147010"/>
          </a:xfrm>
          <a:custGeom>
            <a:avLst/>
            <a:gdLst/>
            <a:ahLst/>
            <a:cxnLst/>
            <a:rect l="0" t="0" r="0" b="0"/>
            <a:pathLst>
              <a:path w="3232484" h="1147010">
                <a:moveTo>
                  <a:pt x="3232484" y="1042736"/>
                </a:moveTo>
                <a:cubicBezTo>
                  <a:pt x="3232484" y="1100321"/>
                  <a:pt x="3185795" y="1147010"/>
                  <a:pt x="3128210" y="1147010"/>
                </a:cubicBezTo>
                <a:lnTo>
                  <a:pt x="0" y="1147010"/>
                </a:lnTo>
                <a:lnTo>
                  <a:pt x="0" y="0"/>
                </a:lnTo>
                <a:lnTo>
                  <a:pt x="3128210" y="0"/>
                </a:lnTo>
                <a:cubicBezTo>
                  <a:pt x="3185795" y="0"/>
                  <a:pt x="3232484" y="46688"/>
                  <a:pt x="3232484" y="104273"/>
                </a:cubicBezTo>
                <a:lnTo>
                  <a:pt x="3232484" y="1042736"/>
                </a:lnTo>
              </a:path>
            </a:pathLst>
          </a:custGeom>
          <a:solidFill>
            <a:srgbClr val="EBEBEB"/>
          </a:solidFill>
          <a:ln>
            <a:noFill/>
          </a:ln>
        </p:spPr>
        <p:txBody>
          <a:bodyPr rtlCol="0" anchor="ctr"/>
          <a:lstStyle/>
          <a:p>
            <a:pPr algn="ctr" defTabSz="457200"/>
            <a:endParaRPr>
              <a:solidFill>
                <a:prstClr val="black"/>
              </a:solidFill>
              <a:latin typeface="Calibri"/>
            </a:endParaRPr>
          </a:p>
        </p:txBody>
      </p:sp>
      <p:sp>
        <p:nvSpPr>
          <p:cNvPr id="47" name="Rounded Rectangle 16"/>
          <p:cNvSpPr/>
          <p:nvPr/>
        </p:nvSpPr>
        <p:spPr>
          <a:xfrm>
            <a:off x="6502234" y="4559255"/>
            <a:ext cx="5134951" cy="1147010"/>
          </a:xfrm>
          <a:custGeom>
            <a:avLst/>
            <a:gdLst/>
            <a:ahLst/>
            <a:cxnLst/>
            <a:rect l="0" t="0" r="0" b="0"/>
            <a:pathLst>
              <a:path w="3232484" h="1147010">
                <a:moveTo>
                  <a:pt x="3232484" y="104273"/>
                </a:moveTo>
                <a:cubicBezTo>
                  <a:pt x="3232484" y="46685"/>
                  <a:pt x="3185799" y="0"/>
                  <a:pt x="3128210" y="0"/>
                </a:cubicBezTo>
                <a:moveTo>
                  <a:pt x="3128210" y="1147010"/>
                </a:moveTo>
                <a:lnTo>
                  <a:pt x="0" y="1147010"/>
                </a:lnTo>
                <a:moveTo>
                  <a:pt x="3128210" y="1147010"/>
                </a:moveTo>
                <a:cubicBezTo>
                  <a:pt x="3185799" y="1147010"/>
                  <a:pt x="3232484" y="1100325"/>
                  <a:pt x="3232484" y="1042736"/>
                </a:cubicBezTo>
                <a:moveTo>
                  <a:pt x="3232484" y="104273"/>
                </a:moveTo>
                <a:lnTo>
                  <a:pt x="3232484" y="1042736"/>
                </a:lnTo>
                <a:moveTo>
                  <a:pt x="3128210" y="0"/>
                </a:moveTo>
                <a:lnTo>
                  <a:pt x="0" y="0"/>
                </a:lnTo>
                <a:moveTo>
                  <a:pt x="0" y="0"/>
                </a:moveTo>
                <a:lnTo>
                  <a:pt x="0" y="1147010"/>
                </a:lnTo>
              </a:path>
            </a:pathLst>
          </a:custGeom>
          <a:noFill/>
          <a:ln w="13033">
            <a:solidFill>
              <a:srgbClr val="FFFFFF"/>
            </a:solidFill>
          </a:ln>
        </p:spPr>
        <p:txBody>
          <a:bodyPr rtlCol="0" anchor="ctr"/>
          <a:lstStyle/>
          <a:p>
            <a:pPr algn="ctr" defTabSz="457200"/>
            <a:endParaRPr>
              <a:solidFill>
                <a:prstClr val="black"/>
              </a:solidFill>
              <a:latin typeface="Calibri"/>
            </a:endParaRPr>
          </a:p>
        </p:txBody>
      </p:sp>
      <p:sp>
        <p:nvSpPr>
          <p:cNvPr id="48" name="Rounded Rectangle 17"/>
          <p:cNvSpPr/>
          <p:nvPr/>
        </p:nvSpPr>
        <p:spPr>
          <a:xfrm>
            <a:off x="6606510" y="4663529"/>
            <a:ext cx="1459831"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49" name="Rounded Rectangle 18"/>
          <p:cNvSpPr/>
          <p:nvPr/>
        </p:nvSpPr>
        <p:spPr>
          <a:xfrm>
            <a:off x="8170615" y="4663529"/>
            <a:ext cx="3349570" cy="938463"/>
          </a:xfrm>
          <a:custGeom>
            <a:avLst/>
            <a:gdLst/>
            <a:ahLst/>
            <a:cxnLst/>
            <a:rect l="0" t="0" r="0" b="0"/>
            <a:pathLst>
              <a:path w="1459831" h="938463">
                <a:moveTo>
                  <a:pt x="0" y="104273"/>
                </a:moveTo>
                <a:lnTo>
                  <a:pt x="0" y="52136"/>
                </a:lnTo>
                <a:cubicBezTo>
                  <a:pt x="0" y="23342"/>
                  <a:pt x="23342" y="0"/>
                  <a:pt x="52136" y="0"/>
                </a:cubicBezTo>
                <a:lnTo>
                  <a:pt x="104273" y="0"/>
                </a:lnTo>
                <a:moveTo>
                  <a:pt x="0" y="104273"/>
                </a:moveTo>
                <a:lnTo>
                  <a:pt x="0" y="834189"/>
                </a:lnTo>
                <a:moveTo>
                  <a:pt x="1459831" y="104273"/>
                </a:moveTo>
                <a:lnTo>
                  <a:pt x="1459831" y="834189"/>
                </a:lnTo>
                <a:moveTo>
                  <a:pt x="104273" y="0"/>
                </a:moveTo>
                <a:lnTo>
                  <a:pt x="1355557" y="0"/>
                </a:lnTo>
                <a:moveTo>
                  <a:pt x="0" y="834189"/>
                </a:moveTo>
                <a:lnTo>
                  <a:pt x="0" y="886326"/>
                </a:lnTo>
                <a:cubicBezTo>
                  <a:pt x="0" y="915120"/>
                  <a:pt x="23342" y="938463"/>
                  <a:pt x="52136" y="938463"/>
                </a:cubicBezTo>
                <a:lnTo>
                  <a:pt x="104273" y="938463"/>
                </a:lnTo>
                <a:moveTo>
                  <a:pt x="1459831" y="104273"/>
                </a:moveTo>
                <a:lnTo>
                  <a:pt x="1459831" y="52136"/>
                </a:lnTo>
                <a:cubicBezTo>
                  <a:pt x="1459831" y="23342"/>
                  <a:pt x="1436489" y="0"/>
                  <a:pt x="1407694" y="0"/>
                </a:cubicBezTo>
                <a:lnTo>
                  <a:pt x="1355557" y="0"/>
                </a:lnTo>
                <a:moveTo>
                  <a:pt x="1355557" y="938463"/>
                </a:moveTo>
                <a:lnTo>
                  <a:pt x="104273" y="938463"/>
                </a:lnTo>
                <a:moveTo>
                  <a:pt x="1459831" y="834189"/>
                </a:moveTo>
                <a:lnTo>
                  <a:pt x="1459831" y="886326"/>
                </a:lnTo>
                <a:cubicBezTo>
                  <a:pt x="1459831" y="915120"/>
                  <a:pt x="1436489" y="938463"/>
                  <a:pt x="1407694" y="938463"/>
                </a:cubicBezTo>
                <a:lnTo>
                  <a:pt x="1355557" y="938463"/>
                </a:lnTo>
              </a:path>
            </a:pathLst>
          </a:custGeom>
          <a:noFill/>
          <a:ln w="13033">
            <a:solidFill>
              <a:srgbClr val="484848"/>
            </a:solidFill>
          </a:ln>
        </p:spPr>
        <p:txBody>
          <a:bodyPr rtlCol="0" anchor="ctr"/>
          <a:lstStyle/>
          <a:p>
            <a:pPr algn="ctr" defTabSz="457200"/>
            <a:endParaRPr>
              <a:solidFill>
                <a:prstClr val="black"/>
              </a:solidFill>
              <a:latin typeface="Calibri"/>
            </a:endParaRPr>
          </a:p>
        </p:txBody>
      </p:sp>
      <p:sp>
        <p:nvSpPr>
          <p:cNvPr id="50" name="TextBox 49"/>
          <p:cNvSpPr txBox="1"/>
          <p:nvPr/>
        </p:nvSpPr>
        <p:spPr>
          <a:xfrm>
            <a:off x="5143095" y="2812672"/>
            <a:ext cx="1023485" cy="200055"/>
          </a:xfrm>
          <a:prstGeom prst="rect">
            <a:avLst/>
          </a:prstGeom>
          <a:noFill/>
          <a:ln>
            <a:noFill/>
          </a:ln>
        </p:spPr>
        <p:txBody>
          <a:bodyPr wrap="square" lIns="0" tIns="0" rIns="0" bIns="0" anchor="t">
            <a:spAutoFit/>
          </a:bodyPr>
          <a:lstStyle/>
          <a:p>
            <a:pPr algn="ctr" defTabSz="457200"/>
            <a:r>
              <a:rPr sz="1300" b="1" dirty="0">
                <a:solidFill>
                  <a:srgbClr val="484848"/>
                </a:solidFill>
                <a:latin typeface="Shantell Sans"/>
              </a:rPr>
              <a:t>Confidentiality</a:t>
            </a:r>
          </a:p>
        </p:txBody>
      </p:sp>
      <p:sp>
        <p:nvSpPr>
          <p:cNvPr id="51" name="Rounded Rectangle 20"/>
          <p:cNvSpPr/>
          <p:nvPr/>
        </p:nvSpPr>
        <p:spPr>
          <a:xfrm>
            <a:off x="5446320" y="3516519"/>
            <a:ext cx="408405" cy="408405"/>
          </a:xfrm>
          <a:custGeom>
            <a:avLst/>
            <a:gdLst/>
            <a:ahLst/>
            <a:cxnLst/>
            <a:rect l="0" t="0" r="0" b="0"/>
            <a:pathLst>
              <a:path w="408405" h="408405">
                <a:moveTo>
                  <a:pt x="8689" y="208547"/>
                </a:moveTo>
                <a:cubicBezTo>
                  <a:pt x="8689" y="318925"/>
                  <a:pt x="98168" y="408405"/>
                  <a:pt x="208547" y="408405"/>
                </a:cubicBezTo>
                <a:cubicBezTo>
                  <a:pt x="318925" y="408405"/>
                  <a:pt x="408405" y="318925"/>
                  <a:pt x="408405" y="208547"/>
                </a:cubicBezTo>
                <a:cubicBezTo>
                  <a:pt x="408405" y="98168"/>
                  <a:pt x="318925" y="8689"/>
                  <a:pt x="208547" y="8689"/>
                </a:cubicBezTo>
                <a:cubicBezTo>
                  <a:pt x="98168" y="8689"/>
                  <a:pt x="8689" y="98168"/>
                  <a:pt x="8689" y="208547"/>
                </a:cubicBezTo>
                <a:moveTo>
                  <a:pt x="0" y="0"/>
                </a:moveTo>
                <a:moveTo>
                  <a:pt x="257034" y="206635"/>
                </a:moveTo>
                <a:lnTo>
                  <a:pt x="204897" y="154498"/>
                </a:lnTo>
                <a:cubicBezTo>
                  <a:pt x="188207" y="136469"/>
                  <a:pt x="162996" y="129007"/>
                  <a:pt x="139182" y="135046"/>
                </a:cubicBezTo>
                <a:cubicBezTo>
                  <a:pt x="115367" y="141085"/>
                  <a:pt x="96759" y="159659"/>
                  <a:pt x="90676" y="183462"/>
                </a:cubicBezTo>
                <a:cubicBezTo>
                  <a:pt x="84594" y="207266"/>
                  <a:pt x="92010" y="232490"/>
                  <a:pt x="110008" y="249214"/>
                </a:cubicBezTo>
                <a:lnTo>
                  <a:pt x="148068" y="287274"/>
                </a:lnTo>
                <a:moveTo>
                  <a:pt x="0" y="0"/>
                </a:moveTo>
                <a:moveTo>
                  <a:pt x="268678" y="129299"/>
                </a:moveTo>
                <a:lnTo>
                  <a:pt x="306564" y="167359"/>
                </a:lnTo>
                <a:cubicBezTo>
                  <a:pt x="331066" y="193826"/>
                  <a:pt x="330255" y="234929"/>
                  <a:pt x="304728" y="260409"/>
                </a:cubicBezTo>
                <a:cubicBezTo>
                  <a:pt x="279202" y="285889"/>
                  <a:pt x="238097" y="286624"/>
                  <a:pt x="211675" y="262074"/>
                </a:cubicBezTo>
                <a:lnTo>
                  <a:pt x="173789" y="224188"/>
                </a:lnTo>
              </a:path>
            </a:pathLst>
          </a:custGeom>
          <a:noFill/>
          <a:ln w="13033">
            <a:solidFill>
              <a:srgbClr val="DE8431"/>
            </a:solidFill>
          </a:ln>
        </p:spPr>
        <p:txBody>
          <a:bodyPr rtlCol="0" anchor="ctr"/>
          <a:lstStyle/>
          <a:p>
            <a:pPr algn="ctr" defTabSz="457200"/>
            <a:endParaRPr>
              <a:solidFill>
                <a:prstClr val="black"/>
              </a:solidFill>
              <a:latin typeface="Calibri"/>
            </a:endParaRPr>
          </a:p>
        </p:txBody>
      </p:sp>
      <p:sp>
        <p:nvSpPr>
          <p:cNvPr id="52" name="TextBox 51"/>
          <p:cNvSpPr txBox="1"/>
          <p:nvPr/>
        </p:nvSpPr>
        <p:spPr>
          <a:xfrm>
            <a:off x="8349511" y="2457427"/>
            <a:ext cx="788677" cy="415498"/>
          </a:xfrm>
          <a:prstGeom prst="rect">
            <a:avLst/>
          </a:prstGeom>
          <a:noFill/>
          <a:ln>
            <a:noFill/>
          </a:ln>
        </p:spPr>
        <p:txBody>
          <a:bodyPr wrap="square" lIns="0" tIns="0" rIns="0" bIns="0" anchor="t">
            <a:spAutoFit/>
          </a:bodyPr>
          <a:lstStyle/>
          <a:p>
            <a:pPr algn="ctr" defTabSz="457200"/>
            <a:r>
              <a:rPr sz="900" b="1" dirty="0">
                <a:solidFill>
                  <a:srgbClr val="484848"/>
                </a:solidFill>
                <a:latin typeface="Shantell Sans"/>
              </a:rPr>
              <a:t>Critical gaps
expose sensitive
data</a:t>
            </a:r>
          </a:p>
        </p:txBody>
      </p:sp>
      <p:sp>
        <p:nvSpPr>
          <p:cNvPr id="53" name="TextBox 52"/>
          <p:cNvSpPr txBox="1"/>
          <p:nvPr/>
        </p:nvSpPr>
        <p:spPr>
          <a:xfrm>
            <a:off x="7227450" y="2573711"/>
            <a:ext cx="218008" cy="138499"/>
          </a:xfrm>
          <a:prstGeom prst="rect">
            <a:avLst/>
          </a:prstGeom>
          <a:noFill/>
          <a:ln>
            <a:noFill/>
          </a:ln>
        </p:spPr>
        <p:txBody>
          <a:bodyPr wrap="square" lIns="0" tIns="0" rIns="0" bIns="0" anchor="t">
            <a:spAutoFit/>
          </a:bodyPr>
          <a:lstStyle/>
          <a:p>
            <a:pPr algn="ctr" defTabSz="457200"/>
            <a:r>
              <a:rPr sz="900" b="1">
                <a:solidFill>
                  <a:srgbClr val="484848"/>
                </a:solidFill>
                <a:latin typeface="Shantell Sans"/>
              </a:rPr>
              <a:t>High</a:t>
            </a:r>
          </a:p>
        </p:txBody>
      </p:sp>
      <p:sp>
        <p:nvSpPr>
          <p:cNvPr id="54" name="TextBox 53"/>
          <p:cNvSpPr txBox="1"/>
          <p:nvPr/>
        </p:nvSpPr>
        <p:spPr>
          <a:xfrm>
            <a:off x="7132830" y="3824995"/>
            <a:ext cx="407163" cy="138499"/>
          </a:xfrm>
          <a:prstGeom prst="rect">
            <a:avLst/>
          </a:prstGeom>
          <a:noFill/>
          <a:ln>
            <a:noFill/>
          </a:ln>
        </p:spPr>
        <p:txBody>
          <a:bodyPr wrap="square" lIns="0" tIns="0" rIns="0" bIns="0" anchor="t">
            <a:spAutoFit/>
          </a:bodyPr>
          <a:lstStyle/>
          <a:p>
            <a:pPr algn="ctr" defTabSz="457200"/>
            <a:r>
              <a:rPr sz="900" b="1">
                <a:solidFill>
                  <a:srgbClr val="484848"/>
                </a:solidFill>
                <a:latin typeface="Shantell Sans"/>
              </a:rPr>
              <a:t>Medium</a:t>
            </a:r>
          </a:p>
        </p:txBody>
      </p:sp>
      <p:sp>
        <p:nvSpPr>
          <p:cNvPr id="55" name="TextBox 54"/>
          <p:cNvSpPr txBox="1"/>
          <p:nvPr/>
        </p:nvSpPr>
        <p:spPr>
          <a:xfrm>
            <a:off x="8381571" y="3648458"/>
            <a:ext cx="756617" cy="415498"/>
          </a:xfrm>
          <a:prstGeom prst="rect">
            <a:avLst/>
          </a:prstGeom>
          <a:noFill/>
          <a:ln>
            <a:noFill/>
          </a:ln>
        </p:spPr>
        <p:txBody>
          <a:bodyPr wrap="square" lIns="0" tIns="0" rIns="0" bIns="0" anchor="t">
            <a:spAutoFit/>
          </a:bodyPr>
          <a:lstStyle/>
          <a:p>
            <a:pPr algn="ctr" defTabSz="457200"/>
            <a:r>
              <a:rPr sz="900" b="1" dirty="0">
                <a:solidFill>
                  <a:srgbClr val="484848"/>
                </a:solidFill>
                <a:latin typeface="Shantell Sans"/>
              </a:rPr>
              <a:t>Moderate gaps
increase risk of
data corruption</a:t>
            </a:r>
          </a:p>
        </p:txBody>
      </p:sp>
      <p:sp>
        <p:nvSpPr>
          <p:cNvPr id="56" name="TextBox 55"/>
          <p:cNvSpPr txBox="1"/>
          <p:nvPr/>
        </p:nvSpPr>
        <p:spPr>
          <a:xfrm>
            <a:off x="5360909" y="4063956"/>
            <a:ext cx="587917" cy="200055"/>
          </a:xfrm>
          <a:prstGeom prst="rect">
            <a:avLst/>
          </a:prstGeom>
          <a:noFill/>
          <a:ln>
            <a:noFill/>
          </a:ln>
        </p:spPr>
        <p:txBody>
          <a:bodyPr wrap="square" lIns="0" tIns="0" rIns="0" bIns="0" anchor="t">
            <a:spAutoFit/>
          </a:bodyPr>
          <a:lstStyle/>
          <a:p>
            <a:pPr algn="ctr" defTabSz="457200"/>
            <a:r>
              <a:rPr sz="1300" b="1">
                <a:solidFill>
                  <a:srgbClr val="484848"/>
                </a:solidFill>
                <a:latin typeface="Shantell Sans"/>
              </a:rPr>
              <a:t>Integrity</a:t>
            </a:r>
          </a:p>
        </p:txBody>
      </p:sp>
      <p:sp>
        <p:nvSpPr>
          <p:cNvPr id="57" name="Rounded Rectangle 26"/>
          <p:cNvSpPr/>
          <p:nvPr/>
        </p:nvSpPr>
        <p:spPr>
          <a:xfrm>
            <a:off x="5455443" y="2273924"/>
            <a:ext cx="398846" cy="399715"/>
          </a:xfrm>
          <a:custGeom>
            <a:avLst/>
            <a:gdLst/>
            <a:ahLst/>
            <a:cxnLst/>
            <a:rect l="0" t="0" r="0" b="0"/>
            <a:pathLst>
              <a:path w="398846" h="399715">
                <a:moveTo>
                  <a:pt x="338020" y="256339"/>
                </a:moveTo>
                <a:lnTo>
                  <a:pt x="338020" y="282407"/>
                </a:lnTo>
                <a:moveTo>
                  <a:pt x="338020" y="334544"/>
                </a:moveTo>
                <a:lnTo>
                  <a:pt x="338020" y="347578"/>
                </a:lnTo>
                <a:cubicBezTo>
                  <a:pt x="338020" y="361976"/>
                  <a:pt x="326349" y="373647"/>
                  <a:pt x="311952" y="373647"/>
                </a:cubicBezTo>
                <a:lnTo>
                  <a:pt x="298917" y="373647"/>
                </a:lnTo>
                <a:moveTo>
                  <a:pt x="246781" y="373647"/>
                </a:moveTo>
                <a:lnTo>
                  <a:pt x="207678" y="373647"/>
                </a:lnTo>
                <a:moveTo>
                  <a:pt x="59957" y="165100"/>
                </a:moveTo>
                <a:lnTo>
                  <a:pt x="59957" y="134686"/>
                </a:lnTo>
                <a:moveTo>
                  <a:pt x="59957" y="82550"/>
                </a:moveTo>
                <a:lnTo>
                  <a:pt x="59957" y="69515"/>
                </a:lnTo>
                <a:cubicBezTo>
                  <a:pt x="59957" y="55118"/>
                  <a:pt x="71628" y="43447"/>
                  <a:pt x="86025" y="43447"/>
                </a:cubicBezTo>
                <a:lnTo>
                  <a:pt x="99060" y="43447"/>
                </a:lnTo>
                <a:moveTo>
                  <a:pt x="151196" y="43447"/>
                </a:moveTo>
                <a:lnTo>
                  <a:pt x="190299" y="43447"/>
                </a:lnTo>
                <a:moveTo>
                  <a:pt x="21271" y="269373"/>
                </a:moveTo>
                <a:cubicBezTo>
                  <a:pt x="21271" y="298168"/>
                  <a:pt x="44614" y="321510"/>
                  <a:pt x="73408" y="321510"/>
                </a:cubicBezTo>
                <a:cubicBezTo>
                  <a:pt x="102203" y="321510"/>
                  <a:pt x="125545" y="298168"/>
                  <a:pt x="125545" y="269373"/>
                </a:cubicBezTo>
                <a:cubicBezTo>
                  <a:pt x="125545" y="240579"/>
                  <a:pt x="102203" y="217236"/>
                  <a:pt x="73408" y="217236"/>
                </a:cubicBezTo>
                <a:cubicBezTo>
                  <a:pt x="44614" y="217236"/>
                  <a:pt x="21271" y="240579"/>
                  <a:pt x="21271" y="269373"/>
                </a:cubicBezTo>
                <a:moveTo>
                  <a:pt x="146852" y="399715"/>
                </a:moveTo>
                <a:cubicBezTo>
                  <a:pt x="135952" y="368491"/>
                  <a:pt x="106498" y="347575"/>
                  <a:pt x="73426" y="347575"/>
                </a:cubicBezTo>
                <a:cubicBezTo>
                  <a:pt x="40353" y="347575"/>
                  <a:pt x="10899" y="368491"/>
                  <a:pt x="0" y="399715"/>
                </a:cubicBezTo>
                <a:moveTo>
                  <a:pt x="268504" y="69515"/>
                </a:moveTo>
                <a:lnTo>
                  <a:pt x="372778" y="69515"/>
                </a:lnTo>
                <a:cubicBezTo>
                  <a:pt x="372778" y="69515"/>
                  <a:pt x="398846" y="69515"/>
                  <a:pt x="398846" y="95584"/>
                </a:cubicBezTo>
                <a:lnTo>
                  <a:pt x="398846" y="173789"/>
                </a:lnTo>
                <a:cubicBezTo>
                  <a:pt x="398846" y="173789"/>
                  <a:pt x="398846" y="199857"/>
                  <a:pt x="372778" y="199857"/>
                </a:cubicBezTo>
                <a:lnTo>
                  <a:pt x="268504" y="199857"/>
                </a:lnTo>
                <a:cubicBezTo>
                  <a:pt x="268504" y="199857"/>
                  <a:pt x="242436" y="199857"/>
                  <a:pt x="242436" y="173789"/>
                </a:cubicBezTo>
                <a:lnTo>
                  <a:pt x="242436" y="95584"/>
                </a:lnTo>
                <a:cubicBezTo>
                  <a:pt x="242436" y="95584"/>
                  <a:pt x="242436" y="69515"/>
                  <a:pt x="268504" y="69515"/>
                </a:cubicBezTo>
                <a:moveTo>
                  <a:pt x="320641" y="0"/>
                </a:moveTo>
                <a:lnTo>
                  <a:pt x="320641" y="0"/>
                </a:lnTo>
                <a:cubicBezTo>
                  <a:pt x="291847" y="0"/>
                  <a:pt x="268504" y="23342"/>
                  <a:pt x="268504" y="52136"/>
                </a:cubicBezTo>
                <a:lnTo>
                  <a:pt x="268504" y="69515"/>
                </a:lnTo>
                <a:lnTo>
                  <a:pt x="372778" y="69515"/>
                </a:lnTo>
                <a:lnTo>
                  <a:pt x="372778" y="52136"/>
                </a:lnTo>
                <a:cubicBezTo>
                  <a:pt x="372778" y="23342"/>
                  <a:pt x="349435" y="0"/>
                  <a:pt x="320641" y="0"/>
                </a:cubicBezTo>
                <a:close/>
                <a:moveTo>
                  <a:pt x="320641" y="128604"/>
                </a:moveTo>
                <a:lnTo>
                  <a:pt x="320641" y="128604"/>
                </a:lnTo>
                <a:cubicBezTo>
                  <a:pt x="317042" y="128604"/>
                  <a:pt x="314124" y="131522"/>
                  <a:pt x="314124" y="135121"/>
                </a:cubicBezTo>
                <a:cubicBezTo>
                  <a:pt x="314124" y="138720"/>
                  <a:pt x="317042" y="141638"/>
                  <a:pt x="320641" y="141638"/>
                </a:cubicBezTo>
                <a:cubicBezTo>
                  <a:pt x="324240" y="141638"/>
                  <a:pt x="327158" y="138720"/>
                  <a:pt x="327158" y="135121"/>
                </a:cubicBezTo>
                <a:cubicBezTo>
                  <a:pt x="327158" y="131522"/>
                  <a:pt x="324240" y="128604"/>
                  <a:pt x="320641" y="128604"/>
                </a:cubicBezTo>
              </a:path>
            </a:pathLst>
          </a:custGeom>
          <a:noFill/>
          <a:ln w="13033">
            <a:solidFill>
              <a:srgbClr val="E0CB15"/>
            </a:solidFill>
          </a:ln>
        </p:spPr>
        <p:txBody>
          <a:bodyPr rtlCol="0" anchor="ctr"/>
          <a:lstStyle/>
          <a:p>
            <a:pPr algn="ctr" defTabSz="457200"/>
            <a:endParaRPr b="1" dirty="0">
              <a:solidFill>
                <a:prstClr val="black"/>
              </a:solidFill>
              <a:latin typeface="Calibri"/>
            </a:endParaRPr>
          </a:p>
        </p:txBody>
      </p:sp>
      <p:sp>
        <p:nvSpPr>
          <p:cNvPr id="58" name="TextBox 57"/>
          <p:cNvSpPr txBox="1"/>
          <p:nvPr/>
        </p:nvSpPr>
        <p:spPr>
          <a:xfrm>
            <a:off x="9069709" y="1700574"/>
            <a:ext cx="2065135" cy="200055"/>
          </a:xfrm>
          <a:prstGeom prst="rect">
            <a:avLst/>
          </a:prstGeom>
          <a:noFill/>
          <a:ln>
            <a:noFill/>
          </a:ln>
        </p:spPr>
        <p:txBody>
          <a:bodyPr wrap="square" lIns="0" tIns="0" rIns="0" bIns="0" anchor="t">
            <a:spAutoFit/>
          </a:bodyPr>
          <a:lstStyle/>
          <a:p>
            <a:pPr algn="ctr" defTabSz="457200"/>
            <a:r>
              <a:rPr sz="1300" b="1" dirty="0">
                <a:solidFill>
                  <a:srgbClr val="969696"/>
                </a:solidFill>
                <a:latin typeface="Shantell Sans"/>
              </a:rPr>
              <a:t>Explanation</a:t>
            </a:r>
          </a:p>
        </p:txBody>
      </p:sp>
      <p:sp>
        <p:nvSpPr>
          <p:cNvPr id="59" name="Rounded Rectangle 28"/>
          <p:cNvSpPr/>
          <p:nvPr/>
        </p:nvSpPr>
        <p:spPr>
          <a:xfrm>
            <a:off x="5446319" y="4767803"/>
            <a:ext cx="402322" cy="403193"/>
          </a:xfrm>
          <a:custGeom>
            <a:avLst/>
            <a:gdLst/>
            <a:ahLst/>
            <a:cxnLst/>
            <a:rect l="0" t="0" r="0" b="0"/>
            <a:pathLst>
              <a:path w="402322" h="403193">
                <a:moveTo>
                  <a:pt x="311952" y="125129"/>
                </a:moveTo>
                <a:lnTo>
                  <a:pt x="103404" y="125129"/>
                </a:lnTo>
                <a:lnTo>
                  <a:pt x="103404" y="403193"/>
                </a:lnTo>
                <a:lnTo>
                  <a:pt x="311952" y="403193"/>
                </a:lnTo>
                <a:close/>
                <a:moveTo>
                  <a:pt x="402322" y="222448"/>
                </a:moveTo>
                <a:lnTo>
                  <a:pt x="346710" y="222448"/>
                </a:lnTo>
                <a:moveTo>
                  <a:pt x="402322" y="291964"/>
                </a:moveTo>
                <a:lnTo>
                  <a:pt x="346710" y="291964"/>
                </a:lnTo>
                <a:moveTo>
                  <a:pt x="346710" y="361480"/>
                </a:moveTo>
                <a:lnTo>
                  <a:pt x="384943" y="361480"/>
                </a:lnTo>
                <a:cubicBezTo>
                  <a:pt x="395371" y="361480"/>
                  <a:pt x="402322" y="354528"/>
                  <a:pt x="402322" y="344101"/>
                </a:cubicBezTo>
                <a:lnTo>
                  <a:pt x="402322" y="170312"/>
                </a:lnTo>
                <a:cubicBezTo>
                  <a:pt x="402322" y="159885"/>
                  <a:pt x="395371" y="152933"/>
                  <a:pt x="384943" y="152933"/>
                </a:cubicBezTo>
                <a:lnTo>
                  <a:pt x="346710" y="152933"/>
                </a:lnTo>
                <a:moveTo>
                  <a:pt x="311952" y="217235"/>
                </a:moveTo>
                <a:lnTo>
                  <a:pt x="112094" y="217235"/>
                </a:lnTo>
                <a:moveTo>
                  <a:pt x="311952" y="312819"/>
                </a:moveTo>
                <a:lnTo>
                  <a:pt x="112094" y="312819"/>
                </a:lnTo>
                <a:moveTo>
                  <a:pt x="13034" y="222448"/>
                </a:moveTo>
                <a:lnTo>
                  <a:pt x="68646" y="222448"/>
                </a:lnTo>
                <a:moveTo>
                  <a:pt x="13034" y="291964"/>
                </a:moveTo>
                <a:lnTo>
                  <a:pt x="68646" y="291964"/>
                </a:lnTo>
                <a:moveTo>
                  <a:pt x="68646" y="361480"/>
                </a:moveTo>
                <a:lnTo>
                  <a:pt x="30413" y="361480"/>
                </a:lnTo>
                <a:cubicBezTo>
                  <a:pt x="19985" y="361480"/>
                  <a:pt x="13034" y="354528"/>
                  <a:pt x="13034" y="344101"/>
                </a:cubicBezTo>
                <a:lnTo>
                  <a:pt x="13034" y="170312"/>
                </a:lnTo>
                <a:cubicBezTo>
                  <a:pt x="13034" y="159885"/>
                  <a:pt x="19985" y="152933"/>
                  <a:pt x="30413" y="152933"/>
                </a:cubicBezTo>
                <a:lnTo>
                  <a:pt x="68646" y="152933"/>
                </a:lnTo>
                <a:moveTo>
                  <a:pt x="0" y="0"/>
                </a:moveTo>
                <a:moveTo>
                  <a:pt x="181610" y="31280"/>
                </a:moveTo>
                <a:lnTo>
                  <a:pt x="207678" y="55611"/>
                </a:lnTo>
                <a:lnTo>
                  <a:pt x="251125" y="13901"/>
                </a:lnTo>
              </a:path>
            </a:pathLst>
          </a:custGeom>
          <a:noFill/>
          <a:ln w="13033">
            <a:solidFill>
              <a:srgbClr val="E55753"/>
            </a:solidFill>
          </a:ln>
        </p:spPr>
        <p:txBody>
          <a:bodyPr rtlCol="0" anchor="ctr"/>
          <a:lstStyle/>
          <a:p>
            <a:pPr algn="ctr" defTabSz="457200"/>
            <a:endParaRPr>
              <a:solidFill>
                <a:prstClr val="black"/>
              </a:solidFill>
              <a:latin typeface="Calibri"/>
            </a:endParaRPr>
          </a:p>
        </p:txBody>
      </p:sp>
      <p:sp>
        <p:nvSpPr>
          <p:cNvPr id="60" name="TextBox 59"/>
          <p:cNvSpPr txBox="1"/>
          <p:nvPr/>
        </p:nvSpPr>
        <p:spPr>
          <a:xfrm>
            <a:off x="6908024" y="1528723"/>
            <a:ext cx="856773" cy="400110"/>
          </a:xfrm>
          <a:prstGeom prst="rect">
            <a:avLst/>
          </a:prstGeom>
          <a:noFill/>
          <a:ln>
            <a:noFill/>
          </a:ln>
        </p:spPr>
        <p:txBody>
          <a:bodyPr wrap="square" lIns="0" tIns="0" rIns="0" bIns="0" anchor="t">
            <a:spAutoFit/>
          </a:bodyPr>
          <a:lstStyle/>
          <a:p>
            <a:pPr algn="ctr" defTabSz="457200"/>
            <a:r>
              <a:rPr sz="1300" b="1" dirty="0">
                <a:solidFill>
                  <a:srgbClr val="969696"/>
                </a:solidFill>
                <a:latin typeface="Shantell Sans"/>
              </a:rPr>
              <a:t>Impact Level</a:t>
            </a:r>
          </a:p>
        </p:txBody>
      </p:sp>
      <p:sp>
        <p:nvSpPr>
          <p:cNvPr id="61" name="TextBox 60"/>
          <p:cNvSpPr txBox="1"/>
          <p:nvPr/>
        </p:nvSpPr>
        <p:spPr>
          <a:xfrm>
            <a:off x="7227450" y="5076279"/>
            <a:ext cx="218008" cy="138499"/>
          </a:xfrm>
          <a:prstGeom prst="rect">
            <a:avLst/>
          </a:prstGeom>
          <a:noFill/>
          <a:ln>
            <a:noFill/>
          </a:ln>
        </p:spPr>
        <p:txBody>
          <a:bodyPr wrap="square" lIns="0" tIns="0" rIns="0" bIns="0" anchor="t">
            <a:spAutoFit/>
          </a:bodyPr>
          <a:lstStyle/>
          <a:p>
            <a:pPr algn="ctr" defTabSz="457200"/>
            <a:r>
              <a:rPr sz="900" b="1">
                <a:solidFill>
                  <a:srgbClr val="484848"/>
                </a:solidFill>
                <a:latin typeface="Shantell Sans"/>
              </a:rPr>
              <a:t>High</a:t>
            </a:r>
          </a:p>
        </p:txBody>
      </p:sp>
      <p:sp>
        <p:nvSpPr>
          <p:cNvPr id="62" name="TextBox 61"/>
          <p:cNvSpPr txBox="1"/>
          <p:nvPr/>
        </p:nvSpPr>
        <p:spPr>
          <a:xfrm>
            <a:off x="8381571" y="4906969"/>
            <a:ext cx="767838" cy="415498"/>
          </a:xfrm>
          <a:prstGeom prst="rect">
            <a:avLst/>
          </a:prstGeom>
          <a:noFill/>
          <a:ln>
            <a:noFill/>
          </a:ln>
        </p:spPr>
        <p:txBody>
          <a:bodyPr wrap="square" lIns="0" tIns="0" rIns="0" bIns="0" anchor="t">
            <a:spAutoFit/>
          </a:bodyPr>
          <a:lstStyle/>
          <a:p>
            <a:pPr algn="ctr" defTabSz="457200"/>
            <a:r>
              <a:rPr sz="900" b="1" dirty="0">
                <a:solidFill>
                  <a:srgbClr val="484848"/>
                </a:solidFill>
                <a:latin typeface="Shantell Sans"/>
              </a:rPr>
              <a:t>Critical gaps
create single
points of failure</a:t>
            </a:r>
          </a:p>
        </p:txBody>
      </p:sp>
      <p:sp>
        <p:nvSpPr>
          <p:cNvPr id="63" name="TextBox 62"/>
          <p:cNvSpPr txBox="1"/>
          <p:nvPr/>
        </p:nvSpPr>
        <p:spPr>
          <a:xfrm>
            <a:off x="5269332" y="5315240"/>
            <a:ext cx="770980" cy="200055"/>
          </a:xfrm>
          <a:prstGeom prst="rect">
            <a:avLst/>
          </a:prstGeom>
          <a:noFill/>
          <a:ln>
            <a:noFill/>
          </a:ln>
        </p:spPr>
        <p:txBody>
          <a:bodyPr wrap="square" lIns="0" tIns="0" rIns="0" bIns="0" anchor="t">
            <a:spAutoFit/>
          </a:bodyPr>
          <a:lstStyle/>
          <a:p>
            <a:pPr algn="ctr" defTabSz="457200"/>
            <a:r>
              <a:rPr sz="1300" b="1">
                <a:solidFill>
                  <a:srgbClr val="484848"/>
                </a:solidFill>
                <a:latin typeface="Shantell Sans"/>
              </a:rPr>
              <a:t>Availability</a:t>
            </a:r>
          </a:p>
        </p:txBody>
      </p:sp>
      <p:sp>
        <p:nvSpPr>
          <p:cNvPr id="64" name="TextBox 63">
            <a:extLst>
              <a:ext uri="{FF2B5EF4-FFF2-40B4-BE49-F238E27FC236}">
                <a16:creationId xmlns:a16="http://schemas.microsoft.com/office/drawing/2014/main" id="{37B0182A-4BEF-5340-16FC-24F6FFD045A9}"/>
              </a:ext>
            </a:extLst>
          </p:cNvPr>
          <p:cNvSpPr txBox="1"/>
          <p:nvPr/>
        </p:nvSpPr>
        <p:spPr>
          <a:xfrm>
            <a:off x="9294882" y="2222304"/>
            <a:ext cx="2143695" cy="923330"/>
          </a:xfrm>
          <a:prstGeom prst="rect">
            <a:avLst/>
          </a:prstGeom>
          <a:noFill/>
        </p:spPr>
        <p:txBody>
          <a:bodyPr wrap="square" rtlCol="0">
            <a:spAutoFit/>
          </a:bodyPr>
          <a:lstStyle/>
          <a:p>
            <a:r>
              <a:rPr lang="en-US" sz="900" dirty="0"/>
              <a:t>No MFA on M365 accounts (A.8.5, R-01) exposes customer database (A-01) and source code repository (A-02) to unauthorized access. Weak password hygiene increases credential compromise risk. </a:t>
            </a:r>
          </a:p>
        </p:txBody>
      </p:sp>
      <p:sp>
        <p:nvSpPr>
          <p:cNvPr id="65" name="TextBox 64">
            <a:extLst>
              <a:ext uri="{FF2B5EF4-FFF2-40B4-BE49-F238E27FC236}">
                <a16:creationId xmlns:a16="http://schemas.microsoft.com/office/drawing/2014/main" id="{82E430FA-030A-3767-5713-D89BD0911B1A}"/>
              </a:ext>
            </a:extLst>
          </p:cNvPr>
          <p:cNvSpPr txBox="1"/>
          <p:nvPr/>
        </p:nvSpPr>
        <p:spPr>
          <a:xfrm>
            <a:off x="9257339" y="3458247"/>
            <a:ext cx="2143695" cy="784830"/>
          </a:xfrm>
          <a:prstGeom prst="rect">
            <a:avLst/>
          </a:prstGeom>
          <a:noFill/>
        </p:spPr>
        <p:txBody>
          <a:bodyPr wrap="square" rtlCol="0">
            <a:spAutoFit/>
          </a:bodyPr>
          <a:lstStyle/>
          <a:p>
            <a:r>
              <a:rPr lang="en-US" sz="900" dirty="0"/>
              <a:t>No configuration management (A.8.9) leads to undocumented AWS infrastructure changes, increasing risk of misconfigurations. Lack of secure coding guidelines (A.8.28) </a:t>
            </a:r>
          </a:p>
        </p:txBody>
      </p:sp>
      <p:sp>
        <p:nvSpPr>
          <p:cNvPr id="66" name="TextBox 65">
            <a:extLst>
              <a:ext uri="{FF2B5EF4-FFF2-40B4-BE49-F238E27FC236}">
                <a16:creationId xmlns:a16="http://schemas.microsoft.com/office/drawing/2014/main" id="{9A12DE55-B226-2EEF-D181-7C5EBFDBC7BA}"/>
              </a:ext>
            </a:extLst>
          </p:cNvPr>
          <p:cNvSpPr txBox="1"/>
          <p:nvPr/>
        </p:nvSpPr>
        <p:spPr>
          <a:xfrm>
            <a:off x="9253683" y="4740345"/>
            <a:ext cx="2143695" cy="784830"/>
          </a:xfrm>
          <a:prstGeom prst="rect">
            <a:avLst/>
          </a:prstGeom>
          <a:noFill/>
        </p:spPr>
        <p:txBody>
          <a:bodyPr wrap="square" rtlCol="0">
            <a:spAutoFit/>
          </a:bodyPr>
          <a:lstStyle/>
          <a:p>
            <a:r>
              <a:rPr lang="en-US" sz="900" dirty="0"/>
              <a:t>Single-region backup architecture (R-04) creates single point of failure - if AWS ap-south-1 (Mumbai) region fails, RPO could exceed 24 hours. No EDR on 30% of laptops (R-02)</a:t>
            </a:r>
          </a:p>
        </p:txBody>
      </p:sp>
      <p:sp>
        <p:nvSpPr>
          <p:cNvPr id="25" name="Text 0">
            <a:extLst>
              <a:ext uri="{FF2B5EF4-FFF2-40B4-BE49-F238E27FC236}">
                <a16:creationId xmlns:a16="http://schemas.microsoft.com/office/drawing/2014/main" id="{9CB6B523-A7B5-029D-75D0-7B0E13D62BBD}"/>
              </a:ext>
            </a:extLst>
          </p:cNvPr>
          <p:cNvSpPr/>
          <p:nvPr/>
        </p:nvSpPr>
        <p:spPr>
          <a:xfrm>
            <a:off x="281211" y="102803"/>
            <a:ext cx="5964159" cy="472480"/>
          </a:xfrm>
          <a:prstGeom prst="rect">
            <a:avLst/>
          </a:prstGeom>
          <a:noFill/>
          <a:ln/>
        </p:spPr>
        <p:txBody>
          <a:bodyPr wrap="none" lIns="0" tIns="0" rIns="0" bIns="0" rtlCol="0" anchor="t"/>
          <a:lstStyle/>
          <a:p>
            <a:pPr defTabSz="761970">
              <a:lnSpc>
                <a:spcPts val="3708"/>
              </a:lnSpc>
            </a:pPr>
            <a:r>
              <a:rPr lang="en-US" sz="2958" dirty="0">
                <a:solidFill>
                  <a:srgbClr val="484237"/>
                </a:solidFill>
                <a:latin typeface="Gelasio Semi Bold" pitchFamily="34" charset="0"/>
                <a:ea typeface="Gelasio Semi Bold" pitchFamily="34" charset="-122"/>
                <a:cs typeface="Gelasio Semi Bold" pitchFamily="34" charset="-120"/>
              </a:rPr>
              <a:t>ACME Tech - CIA Triad Gap Mapping</a:t>
            </a:r>
            <a:endParaRPr lang="en-US" sz="2958" dirty="0">
              <a:solidFill>
                <a:prstClr val="black"/>
              </a:solidFill>
              <a:latin typeface="Calibri" panose="020F0502020204030204"/>
            </a:endParaRPr>
          </a:p>
        </p:txBody>
      </p:sp>
      <p:sp>
        <p:nvSpPr>
          <p:cNvPr id="67" name="Shape 20">
            <a:extLst>
              <a:ext uri="{FF2B5EF4-FFF2-40B4-BE49-F238E27FC236}">
                <a16:creationId xmlns:a16="http://schemas.microsoft.com/office/drawing/2014/main" id="{632713CB-71E9-7873-3C48-E6BDA8E3FE24}"/>
              </a:ext>
            </a:extLst>
          </p:cNvPr>
          <p:cNvSpPr/>
          <p:nvPr/>
        </p:nvSpPr>
        <p:spPr>
          <a:xfrm>
            <a:off x="254365" y="819367"/>
            <a:ext cx="11571894" cy="560883"/>
          </a:xfrm>
          <a:prstGeom prst="roundRect">
            <a:avLst>
              <a:gd name="adj" fmla="val 4044"/>
            </a:avLst>
          </a:prstGeom>
          <a:solidFill>
            <a:srgbClr val="E2D9CF"/>
          </a:solidFill>
          <a:ln/>
        </p:spPr>
        <p:txBody>
          <a:bodyPr/>
          <a:lstStyle/>
          <a:p>
            <a:r>
              <a:rPr lang="en-US" sz="1400" dirty="0"/>
              <a:t>The gap analysis conducted on 02-Feb-2026 assessed AcmeTech against all applicable ISO 27001:2022 controls, revealing the following compliance distribution: ISMS compliance is a critical concern, with a significant portion of assessments revealing non-compliance.</a:t>
            </a:r>
          </a:p>
        </p:txBody>
      </p:sp>
    </p:spTree>
    <p:extLst>
      <p:ext uri="{BB962C8B-B14F-4D97-AF65-F5344CB8AC3E}">
        <p14:creationId xmlns:p14="http://schemas.microsoft.com/office/powerpoint/2010/main" val="4141789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Text 0">
            <a:extLst>
              <a:ext uri="{FF2B5EF4-FFF2-40B4-BE49-F238E27FC236}">
                <a16:creationId xmlns:a16="http://schemas.microsoft.com/office/drawing/2014/main" id="{4D5F54D4-5A58-A720-6805-09F17E9F7B99}"/>
              </a:ext>
            </a:extLst>
          </p:cNvPr>
          <p:cNvSpPr/>
          <p:nvPr/>
        </p:nvSpPr>
        <p:spPr>
          <a:xfrm>
            <a:off x="281211" y="102803"/>
            <a:ext cx="5964159" cy="472480"/>
          </a:xfrm>
          <a:prstGeom prst="rect">
            <a:avLst/>
          </a:prstGeom>
          <a:noFill/>
          <a:ln/>
        </p:spPr>
        <p:txBody>
          <a:bodyPr wrap="none" lIns="0" tIns="0" rIns="0" bIns="0" rtlCol="0" anchor="t"/>
          <a:lstStyle/>
          <a:p>
            <a:pPr defTabSz="761970">
              <a:lnSpc>
                <a:spcPts val="3708"/>
              </a:lnSpc>
            </a:pPr>
            <a:r>
              <a:rPr lang="en-US" sz="2958" dirty="0">
                <a:solidFill>
                  <a:srgbClr val="484237"/>
                </a:solidFill>
                <a:latin typeface="Gelasio Semi Bold" pitchFamily="34" charset="0"/>
                <a:ea typeface="Gelasio Semi Bold" pitchFamily="34" charset="-122"/>
              </a:rPr>
              <a:t>Gap Mitigation Recommendations</a:t>
            </a:r>
            <a:endParaRPr lang="en-US" sz="2958" dirty="0">
              <a:solidFill>
                <a:prstClr val="black"/>
              </a:solidFill>
              <a:latin typeface="Calibri" panose="020F0502020204030204"/>
            </a:endParaRPr>
          </a:p>
        </p:txBody>
      </p:sp>
      <p:sp>
        <p:nvSpPr>
          <p:cNvPr id="693" name="Text 1">
            <a:extLst>
              <a:ext uri="{FF2B5EF4-FFF2-40B4-BE49-F238E27FC236}">
                <a16:creationId xmlns:a16="http://schemas.microsoft.com/office/drawing/2014/main" id="{A3B94D46-BA6A-8CA5-75FB-675E2E712664}"/>
              </a:ext>
            </a:extLst>
          </p:cNvPr>
          <p:cNvSpPr/>
          <p:nvPr/>
        </p:nvSpPr>
        <p:spPr>
          <a:xfrm>
            <a:off x="303954" y="676207"/>
            <a:ext cx="11629578"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Our immediate focus is on critical technical controls that offer rapid deployment and significant security enhancements, often leveraging existing infrastructure.</a:t>
            </a:r>
            <a:endParaRPr lang="en-US" sz="1550" dirty="0"/>
          </a:p>
        </p:txBody>
      </p:sp>
      <p:grpSp>
        <p:nvGrpSpPr>
          <p:cNvPr id="694" name="Group 693">
            <a:extLst>
              <a:ext uri="{FF2B5EF4-FFF2-40B4-BE49-F238E27FC236}">
                <a16:creationId xmlns:a16="http://schemas.microsoft.com/office/drawing/2014/main" id="{F28CFDC7-B591-63BE-E5E5-42E0DD8B2EA6}"/>
              </a:ext>
            </a:extLst>
          </p:cNvPr>
          <p:cNvGrpSpPr/>
          <p:nvPr/>
        </p:nvGrpSpPr>
        <p:grpSpPr>
          <a:xfrm>
            <a:off x="303954" y="2203518"/>
            <a:ext cx="3158175" cy="1293982"/>
            <a:chOff x="-425410" y="2188132"/>
            <a:chExt cx="6422231" cy="2079307"/>
          </a:xfrm>
        </p:grpSpPr>
        <p:sp>
          <p:nvSpPr>
            <p:cNvPr id="695" name="Shape 2">
              <a:extLst>
                <a:ext uri="{FF2B5EF4-FFF2-40B4-BE49-F238E27FC236}">
                  <a16:creationId xmlns:a16="http://schemas.microsoft.com/office/drawing/2014/main" id="{B3F71CE9-F369-5CA4-B6A1-97215AD66533}"/>
                </a:ext>
              </a:extLst>
            </p:cNvPr>
            <p:cNvSpPr/>
            <p:nvPr/>
          </p:nvSpPr>
          <p:spPr>
            <a:xfrm>
              <a:off x="-425410" y="2485788"/>
              <a:ext cx="6422231" cy="1781651"/>
            </a:xfrm>
            <a:prstGeom prst="roundRect">
              <a:avLst>
                <a:gd name="adj" fmla="val 6159"/>
              </a:avLst>
            </a:prstGeom>
            <a:solidFill>
              <a:srgbClr val="FFFDFA"/>
            </a:solidFill>
            <a:ln/>
          </p:spPr>
          <p:txBody>
            <a:bodyPr/>
            <a:lstStyle/>
            <a:p>
              <a:endParaRPr lang="en-IN"/>
            </a:p>
          </p:txBody>
        </p:sp>
        <p:sp>
          <p:nvSpPr>
            <p:cNvPr id="696" name="Shape 3">
              <a:extLst>
                <a:ext uri="{FF2B5EF4-FFF2-40B4-BE49-F238E27FC236}">
                  <a16:creationId xmlns:a16="http://schemas.microsoft.com/office/drawing/2014/main" id="{2E6E60CC-9EE7-3934-9C3D-852D2A03B9E6}"/>
                </a:ext>
              </a:extLst>
            </p:cNvPr>
            <p:cNvSpPr/>
            <p:nvPr/>
          </p:nvSpPr>
          <p:spPr>
            <a:xfrm>
              <a:off x="-425410" y="2462928"/>
              <a:ext cx="6422231" cy="91440"/>
            </a:xfrm>
            <a:prstGeom prst="roundRect">
              <a:avLst>
                <a:gd name="adj" fmla="val 91163"/>
              </a:avLst>
            </a:prstGeom>
            <a:solidFill>
              <a:srgbClr val="B88E23"/>
            </a:solidFill>
            <a:ln/>
          </p:spPr>
          <p:txBody>
            <a:bodyPr/>
            <a:lstStyle/>
            <a:p>
              <a:endParaRPr lang="en-IN"/>
            </a:p>
          </p:txBody>
        </p:sp>
        <p:sp>
          <p:nvSpPr>
            <p:cNvPr id="697" name="Shape 4">
              <a:extLst>
                <a:ext uri="{FF2B5EF4-FFF2-40B4-BE49-F238E27FC236}">
                  <a16:creationId xmlns:a16="http://schemas.microsoft.com/office/drawing/2014/main" id="{6C5ACD14-B70E-CA60-62FE-E79A5F35B3E4}"/>
                </a:ext>
              </a:extLst>
            </p:cNvPr>
            <p:cNvSpPr/>
            <p:nvPr/>
          </p:nvSpPr>
          <p:spPr>
            <a:xfrm>
              <a:off x="2488049" y="2188132"/>
              <a:ext cx="595313" cy="595313"/>
            </a:xfrm>
            <a:prstGeom prst="roundRect">
              <a:avLst>
                <a:gd name="adj" fmla="val 153600"/>
              </a:avLst>
            </a:prstGeom>
            <a:solidFill>
              <a:srgbClr val="B88E23"/>
            </a:solidFill>
            <a:ln/>
          </p:spPr>
          <p:txBody>
            <a:bodyPr/>
            <a:lstStyle/>
            <a:p>
              <a:endParaRPr lang="en-IN"/>
            </a:p>
          </p:txBody>
        </p:sp>
        <p:pic>
          <p:nvPicPr>
            <p:cNvPr id="698" name="Image 0">
              <a:extLst>
                <a:ext uri="{FF2B5EF4-FFF2-40B4-BE49-F238E27FC236}">
                  <a16:creationId xmlns:a16="http://schemas.microsoft.com/office/drawing/2014/main" id="{A961D67C-0E61-962B-4E45-9ECF327779C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6643" y="2366725"/>
              <a:ext cx="238125" cy="238125"/>
            </a:xfrm>
            <a:prstGeom prst="rect">
              <a:avLst/>
            </a:prstGeom>
          </p:spPr>
        </p:pic>
        <p:sp>
          <p:nvSpPr>
            <p:cNvPr id="699" name="Text 5">
              <a:extLst>
                <a:ext uri="{FF2B5EF4-FFF2-40B4-BE49-F238E27FC236}">
                  <a16:creationId xmlns:a16="http://schemas.microsoft.com/office/drawing/2014/main" id="{0AA73176-DD2B-D3D9-A313-270B2540BACE}"/>
                </a:ext>
              </a:extLst>
            </p:cNvPr>
            <p:cNvSpPr/>
            <p:nvPr/>
          </p:nvSpPr>
          <p:spPr>
            <a:xfrm>
              <a:off x="-204192" y="2981921"/>
              <a:ext cx="4398169" cy="31015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400"/>
                </a:lnSpc>
                <a:buNone/>
              </a:pPr>
              <a:r>
                <a:rPr lang="en-US" sz="1200" dirty="0">
                  <a:solidFill>
                    <a:srgbClr val="454240"/>
                  </a:solidFill>
                  <a:latin typeface="Libre Baskerville" pitchFamily="34" charset="0"/>
                  <a:ea typeface="Libre Baskerville" pitchFamily="34" charset="-122"/>
                  <a:cs typeface="Libre Baskerville" pitchFamily="34" charset="-120"/>
                </a:rPr>
                <a:t>Multi-Factor Authentication (MFA)</a:t>
              </a:r>
              <a:endParaRPr lang="en-US" sz="1200" dirty="0"/>
            </a:p>
          </p:txBody>
        </p:sp>
        <p:sp>
          <p:nvSpPr>
            <p:cNvPr id="700" name="Text 6">
              <a:extLst>
                <a:ext uri="{FF2B5EF4-FFF2-40B4-BE49-F238E27FC236}">
                  <a16:creationId xmlns:a16="http://schemas.microsoft.com/office/drawing/2014/main" id="{1058A17E-BF92-407E-0C1F-2CCD220F5616}"/>
                </a:ext>
              </a:extLst>
            </p:cNvPr>
            <p:cNvSpPr/>
            <p:nvPr/>
          </p:nvSpPr>
          <p:spPr>
            <a:xfrm>
              <a:off x="-204192" y="3411142"/>
              <a:ext cx="5979795"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00"/>
                </a:lnSpc>
                <a:buNone/>
              </a:pPr>
              <a:r>
                <a:rPr lang="en-US" sz="1050" dirty="0">
                  <a:solidFill>
                    <a:srgbClr val="454240"/>
                  </a:solidFill>
                  <a:latin typeface="DM Sans" pitchFamily="34" charset="0"/>
                  <a:ea typeface="DM Sans" pitchFamily="34" charset="-122"/>
                  <a:cs typeface="DM Sans" pitchFamily="34" charset="-120"/>
                </a:rPr>
                <a:t>Microsoft Entra ID Conditional Access. Included in M365 E5. </a:t>
              </a:r>
              <a:r>
                <a:rPr lang="en-US" sz="1050" b="1" dirty="0">
                  <a:solidFill>
                    <a:srgbClr val="454240"/>
                  </a:solidFill>
                  <a:latin typeface="DM Sans" pitchFamily="34" charset="0"/>
                  <a:ea typeface="DM Sans" pitchFamily="34" charset="-122"/>
                  <a:cs typeface="DM Sans" pitchFamily="34" charset="-120"/>
                </a:rPr>
                <a:t>1 week</a:t>
              </a:r>
              <a:r>
                <a:rPr lang="en-US" sz="1050" dirty="0">
                  <a:solidFill>
                    <a:srgbClr val="454240"/>
                  </a:solidFill>
                  <a:latin typeface="DM Sans" pitchFamily="34" charset="0"/>
                  <a:ea typeface="DM Sans" pitchFamily="34" charset="-122"/>
                  <a:cs typeface="DM Sans" pitchFamily="34" charset="-120"/>
                </a:rPr>
                <a:t> implementation.</a:t>
              </a:r>
              <a:endParaRPr lang="en-US" sz="1050" dirty="0"/>
            </a:p>
          </p:txBody>
        </p:sp>
      </p:grpSp>
      <p:grpSp>
        <p:nvGrpSpPr>
          <p:cNvPr id="708" name="Group 707">
            <a:extLst>
              <a:ext uri="{FF2B5EF4-FFF2-40B4-BE49-F238E27FC236}">
                <a16:creationId xmlns:a16="http://schemas.microsoft.com/office/drawing/2014/main" id="{A3384EA5-F6C6-3F9E-6E96-E64801DB86E2}"/>
              </a:ext>
            </a:extLst>
          </p:cNvPr>
          <p:cNvGrpSpPr/>
          <p:nvPr/>
        </p:nvGrpSpPr>
        <p:grpSpPr>
          <a:xfrm>
            <a:off x="4273574" y="2196418"/>
            <a:ext cx="3158175" cy="1293982"/>
            <a:chOff x="-425410" y="2188132"/>
            <a:chExt cx="6422231" cy="2079307"/>
          </a:xfrm>
        </p:grpSpPr>
        <p:sp>
          <p:nvSpPr>
            <p:cNvPr id="709" name="Shape 2">
              <a:extLst>
                <a:ext uri="{FF2B5EF4-FFF2-40B4-BE49-F238E27FC236}">
                  <a16:creationId xmlns:a16="http://schemas.microsoft.com/office/drawing/2014/main" id="{8542FA4D-1460-367A-6363-65568BC07577}"/>
                </a:ext>
              </a:extLst>
            </p:cNvPr>
            <p:cNvSpPr/>
            <p:nvPr/>
          </p:nvSpPr>
          <p:spPr>
            <a:xfrm>
              <a:off x="-425410" y="2485788"/>
              <a:ext cx="6422231" cy="1781651"/>
            </a:xfrm>
            <a:prstGeom prst="roundRect">
              <a:avLst>
                <a:gd name="adj" fmla="val 6159"/>
              </a:avLst>
            </a:prstGeom>
            <a:solidFill>
              <a:srgbClr val="FFFDFA"/>
            </a:solidFill>
            <a:ln/>
          </p:spPr>
          <p:txBody>
            <a:bodyPr/>
            <a:lstStyle/>
            <a:p>
              <a:endParaRPr lang="en-IN"/>
            </a:p>
          </p:txBody>
        </p:sp>
        <p:sp>
          <p:nvSpPr>
            <p:cNvPr id="710" name="Shape 3">
              <a:extLst>
                <a:ext uri="{FF2B5EF4-FFF2-40B4-BE49-F238E27FC236}">
                  <a16:creationId xmlns:a16="http://schemas.microsoft.com/office/drawing/2014/main" id="{64F00E82-5F43-E673-8E38-5FDC4C4E1F24}"/>
                </a:ext>
              </a:extLst>
            </p:cNvPr>
            <p:cNvSpPr/>
            <p:nvPr/>
          </p:nvSpPr>
          <p:spPr>
            <a:xfrm>
              <a:off x="-425410" y="2462928"/>
              <a:ext cx="6422231" cy="91440"/>
            </a:xfrm>
            <a:prstGeom prst="roundRect">
              <a:avLst>
                <a:gd name="adj" fmla="val 91163"/>
              </a:avLst>
            </a:prstGeom>
            <a:solidFill>
              <a:srgbClr val="B88E23"/>
            </a:solidFill>
            <a:ln/>
          </p:spPr>
          <p:txBody>
            <a:bodyPr/>
            <a:lstStyle/>
            <a:p>
              <a:endParaRPr lang="en-IN"/>
            </a:p>
          </p:txBody>
        </p:sp>
        <p:sp>
          <p:nvSpPr>
            <p:cNvPr id="711" name="Shape 4">
              <a:extLst>
                <a:ext uri="{FF2B5EF4-FFF2-40B4-BE49-F238E27FC236}">
                  <a16:creationId xmlns:a16="http://schemas.microsoft.com/office/drawing/2014/main" id="{F6552939-5674-B81D-FBF9-B14D4E500325}"/>
                </a:ext>
              </a:extLst>
            </p:cNvPr>
            <p:cNvSpPr/>
            <p:nvPr/>
          </p:nvSpPr>
          <p:spPr>
            <a:xfrm>
              <a:off x="2488049" y="2188132"/>
              <a:ext cx="595313" cy="595313"/>
            </a:xfrm>
            <a:prstGeom prst="roundRect">
              <a:avLst>
                <a:gd name="adj" fmla="val 153600"/>
              </a:avLst>
            </a:prstGeom>
            <a:solidFill>
              <a:srgbClr val="B88E23"/>
            </a:solidFill>
            <a:ln/>
          </p:spPr>
          <p:txBody>
            <a:bodyPr/>
            <a:lstStyle/>
            <a:p>
              <a:endParaRPr lang="en-IN"/>
            </a:p>
          </p:txBody>
        </p:sp>
        <p:pic>
          <p:nvPicPr>
            <p:cNvPr id="712" name="Image 0">
              <a:extLst>
                <a:ext uri="{FF2B5EF4-FFF2-40B4-BE49-F238E27FC236}">
                  <a16:creationId xmlns:a16="http://schemas.microsoft.com/office/drawing/2014/main" id="{01C07148-ECF0-66A7-01DC-08312E39056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6643" y="2366725"/>
              <a:ext cx="238125" cy="238125"/>
            </a:xfrm>
            <a:prstGeom prst="rect">
              <a:avLst/>
            </a:prstGeom>
          </p:spPr>
        </p:pic>
        <p:sp>
          <p:nvSpPr>
            <p:cNvPr id="713" name="Text 5">
              <a:extLst>
                <a:ext uri="{FF2B5EF4-FFF2-40B4-BE49-F238E27FC236}">
                  <a16:creationId xmlns:a16="http://schemas.microsoft.com/office/drawing/2014/main" id="{BF594D13-F21A-9B9D-182C-2FFF0B22A52D}"/>
                </a:ext>
              </a:extLst>
            </p:cNvPr>
            <p:cNvSpPr/>
            <p:nvPr/>
          </p:nvSpPr>
          <p:spPr>
            <a:xfrm>
              <a:off x="-204192" y="2981921"/>
              <a:ext cx="4398169" cy="31015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400"/>
                </a:lnSpc>
              </a:pPr>
              <a:r>
                <a:rPr lang="en-US" sz="1200" dirty="0">
                  <a:solidFill>
                    <a:srgbClr val="454240"/>
                  </a:solidFill>
                  <a:latin typeface="Libre Baskerville" pitchFamily="34" charset="0"/>
                  <a:ea typeface="Libre Baskerville" pitchFamily="34" charset="-122"/>
                  <a:cs typeface="Libre Baskerville" pitchFamily="34" charset="-120"/>
                </a:rPr>
                <a:t>Endpoint Detection &amp; Response (EDR)</a:t>
              </a:r>
              <a:endParaRPr lang="en-US" sz="1200" dirty="0"/>
            </a:p>
          </p:txBody>
        </p:sp>
        <p:sp>
          <p:nvSpPr>
            <p:cNvPr id="714" name="Text 6">
              <a:extLst>
                <a:ext uri="{FF2B5EF4-FFF2-40B4-BE49-F238E27FC236}">
                  <a16:creationId xmlns:a16="http://schemas.microsoft.com/office/drawing/2014/main" id="{35CDFA7A-F337-EAA5-ABBC-5D75A8A67A99}"/>
                </a:ext>
              </a:extLst>
            </p:cNvPr>
            <p:cNvSpPr/>
            <p:nvPr/>
          </p:nvSpPr>
          <p:spPr>
            <a:xfrm>
              <a:off x="-204192" y="3411142"/>
              <a:ext cx="5979795"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500"/>
                </a:lnSpc>
              </a:pPr>
              <a:r>
                <a:rPr lang="en-US" sz="1050" dirty="0">
                  <a:solidFill>
                    <a:srgbClr val="454240"/>
                  </a:solidFill>
                  <a:latin typeface="DM Sans" pitchFamily="34" charset="0"/>
                  <a:ea typeface="DM Sans" pitchFamily="34" charset="-122"/>
                  <a:cs typeface="DM Sans" pitchFamily="34" charset="-120"/>
                </a:rPr>
                <a:t>Microsoft Defender for Endpoint via GPO. Included in M365 E5. </a:t>
              </a:r>
              <a:r>
                <a:rPr lang="en-US" sz="1050" b="1" dirty="0">
                  <a:solidFill>
                    <a:srgbClr val="454240"/>
                  </a:solidFill>
                  <a:latin typeface="DM Sans" pitchFamily="34" charset="0"/>
                  <a:ea typeface="DM Sans" pitchFamily="34" charset="-122"/>
                  <a:cs typeface="DM Sans" pitchFamily="34" charset="-120"/>
                </a:rPr>
                <a:t>1 week</a:t>
              </a:r>
              <a:r>
                <a:rPr lang="en-US" sz="1050" dirty="0">
                  <a:solidFill>
                    <a:srgbClr val="454240"/>
                  </a:solidFill>
                  <a:latin typeface="DM Sans" pitchFamily="34" charset="0"/>
                  <a:ea typeface="DM Sans" pitchFamily="34" charset="-122"/>
                  <a:cs typeface="DM Sans" pitchFamily="34" charset="-120"/>
                </a:rPr>
                <a:t> implementation.</a:t>
              </a:r>
              <a:endParaRPr lang="en-US" sz="1050" dirty="0"/>
            </a:p>
          </p:txBody>
        </p:sp>
      </p:grpSp>
      <p:grpSp>
        <p:nvGrpSpPr>
          <p:cNvPr id="715" name="Group 714">
            <a:extLst>
              <a:ext uri="{FF2B5EF4-FFF2-40B4-BE49-F238E27FC236}">
                <a16:creationId xmlns:a16="http://schemas.microsoft.com/office/drawing/2014/main" id="{BF26466E-AAE6-9506-10D5-2F64835AC3B8}"/>
              </a:ext>
            </a:extLst>
          </p:cNvPr>
          <p:cNvGrpSpPr/>
          <p:nvPr/>
        </p:nvGrpSpPr>
        <p:grpSpPr>
          <a:xfrm>
            <a:off x="8148106" y="2203518"/>
            <a:ext cx="3158175" cy="1293982"/>
            <a:chOff x="-425410" y="2188132"/>
            <a:chExt cx="6422231" cy="2079307"/>
          </a:xfrm>
        </p:grpSpPr>
        <p:sp>
          <p:nvSpPr>
            <p:cNvPr id="716" name="Shape 2">
              <a:extLst>
                <a:ext uri="{FF2B5EF4-FFF2-40B4-BE49-F238E27FC236}">
                  <a16:creationId xmlns:a16="http://schemas.microsoft.com/office/drawing/2014/main" id="{8F62850B-F5B4-76C4-2093-E62305D6D6B2}"/>
                </a:ext>
              </a:extLst>
            </p:cNvPr>
            <p:cNvSpPr/>
            <p:nvPr/>
          </p:nvSpPr>
          <p:spPr>
            <a:xfrm>
              <a:off x="-425410" y="2485788"/>
              <a:ext cx="6422231" cy="1781651"/>
            </a:xfrm>
            <a:prstGeom prst="roundRect">
              <a:avLst>
                <a:gd name="adj" fmla="val 6159"/>
              </a:avLst>
            </a:prstGeom>
            <a:solidFill>
              <a:srgbClr val="FFFDFA"/>
            </a:solidFill>
            <a:ln/>
          </p:spPr>
          <p:txBody>
            <a:bodyPr/>
            <a:lstStyle/>
            <a:p>
              <a:endParaRPr lang="en-IN"/>
            </a:p>
          </p:txBody>
        </p:sp>
        <p:sp>
          <p:nvSpPr>
            <p:cNvPr id="717" name="Shape 3">
              <a:extLst>
                <a:ext uri="{FF2B5EF4-FFF2-40B4-BE49-F238E27FC236}">
                  <a16:creationId xmlns:a16="http://schemas.microsoft.com/office/drawing/2014/main" id="{DB9772AA-4EA3-4920-3951-D9D158D7B1CB}"/>
                </a:ext>
              </a:extLst>
            </p:cNvPr>
            <p:cNvSpPr/>
            <p:nvPr/>
          </p:nvSpPr>
          <p:spPr>
            <a:xfrm>
              <a:off x="-425410" y="2462928"/>
              <a:ext cx="6422231" cy="91440"/>
            </a:xfrm>
            <a:prstGeom prst="roundRect">
              <a:avLst>
                <a:gd name="adj" fmla="val 91163"/>
              </a:avLst>
            </a:prstGeom>
            <a:solidFill>
              <a:srgbClr val="B88E23"/>
            </a:solidFill>
            <a:ln/>
          </p:spPr>
          <p:txBody>
            <a:bodyPr/>
            <a:lstStyle/>
            <a:p>
              <a:endParaRPr lang="en-IN"/>
            </a:p>
          </p:txBody>
        </p:sp>
        <p:sp>
          <p:nvSpPr>
            <p:cNvPr id="718" name="Shape 4">
              <a:extLst>
                <a:ext uri="{FF2B5EF4-FFF2-40B4-BE49-F238E27FC236}">
                  <a16:creationId xmlns:a16="http://schemas.microsoft.com/office/drawing/2014/main" id="{D1E36939-E127-9D37-3FB4-4A38FE4112E7}"/>
                </a:ext>
              </a:extLst>
            </p:cNvPr>
            <p:cNvSpPr/>
            <p:nvPr/>
          </p:nvSpPr>
          <p:spPr>
            <a:xfrm>
              <a:off x="2488049" y="2188132"/>
              <a:ext cx="595313" cy="595313"/>
            </a:xfrm>
            <a:prstGeom prst="roundRect">
              <a:avLst>
                <a:gd name="adj" fmla="val 153600"/>
              </a:avLst>
            </a:prstGeom>
            <a:solidFill>
              <a:srgbClr val="B88E23"/>
            </a:solidFill>
            <a:ln/>
          </p:spPr>
          <p:txBody>
            <a:bodyPr/>
            <a:lstStyle/>
            <a:p>
              <a:endParaRPr lang="en-IN"/>
            </a:p>
          </p:txBody>
        </p:sp>
        <p:pic>
          <p:nvPicPr>
            <p:cNvPr id="719" name="Image 0">
              <a:extLst>
                <a:ext uri="{FF2B5EF4-FFF2-40B4-BE49-F238E27FC236}">
                  <a16:creationId xmlns:a16="http://schemas.microsoft.com/office/drawing/2014/main" id="{58FF8D9D-5A9A-B8D0-BC8B-7BBCFAEC3AC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6643" y="2366725"/>
              <a:ext cx="238125" cy="238125"/>
            </a:xfrm>
            <a:prstGeom prst="rect">
              <a:avLst/>
            </a:prstGeom>
          </p:spPr>
        </p:pic>
        <p:sp>
          <p:nvSpPr>
            <p:cNvPr id="720" name="Text 5">
              <a:extLst>
                <a:ext uri="{FF2B5EF4-FFF2-40B4-BE49-F238E27FC236}">
                  <a16:creationId xmlns:a16="http://schemas.microsoft.com/office/drawing/2014/main" id="{4CB66087-C618-5441-655F-7685E9A071D5}"/>
                </a:ext>
              </a:extLst>
            </p:cNvPr>
            <p:cNvSpPr/>
            <p:nvPr/>
          </p:nvSpPr>
          <p:spPr>
            <a:xfrm>
              <a:off x="-204192" y="2981921"/>
              <a:ext cx="4398169" cy="31015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400"/>
                </a:lnSpc>
              </a:pPr>
              <a:r>
                <a:rPr lang="en-US" sz="1200" dirty="0">
                  <a:solidFill>
                    <a:srgbClr val="454240"/>
                  </a:solidFill>
                  <a:latin typeface="Libre Baskerville" pitchFamily="34" charset="0"/>
                  <a:ea typeface="Libre Baskerville" pitchFamily="34" charset="-122"/>
                  <a:cs typeface="Libre Baskerville" pitchFamily="34" charset="-120"/>
                </a:rPr>
                <a:t>Privileged Access Management (PAM)</a:t>
              </a:r>
              <a:endParaRPr lang="en-US" sz="1200" dirty="0"/>
            </a:p>
          </p:txBody>
        </p:sp>
        <p:sp>
          <p:nvSpPr>
            <p:cNvPr id="721" name="Text 6">
              <a:extLst>
                <a:ext uri="{FF2B5EF4-FFF2-40B4-BE49-F238E27FC236}">
                  <a16:creationId xmlns:a16="http://schemas.microsoft.com/office/drawing/2014/main" id="{8C3E4FF5-FA88-C3F0-1E06-D2945ADD0813}"/>
                </a:ext>
              </a:extLst>
            </p:cNvPr>
            <p:cNvSpPr/>
            <p:nvPr/>
          </p:nvSpPr>
          <p:spPr>
            <a:xfrm>
              <a:off x="-204192" y="3411142"/>
              <a:ext cx="5979795"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500"/>
                </a:lnSpc>
              </a:pPr>
              <a:r>
                <a:rPr lang="en-US" sz="1050" dirty="0">
                  <a:solidFill>
                    <a:srgbClr val="454240"/>
                  </a:solidFill>
                  <a:latin typeface="DM Sans" pitchFamily="34" charset="0"/>
                  <a:ea typeface="DM Sans" pitchFamily="34" charset="-122"/>
                  <a:cs typeface="DM Sans" pitchFamily="34" charset="-120"/>
                </a:rPr>
                <a:t>Azure AD PIM with JIT access. </a:t>
              </a:r>
              <a:r>
                <a:rPr lang="en-US" sz="1050" b="1" dirty="0">
                  <a:solidFill>
                    <a:srgbClr val="454240"/>
                  </a:solidFill>
                  <a:latin typeface="DM Sans" pitchFamily="34" charset="0"/>
                  <a:ea typeface="DM Sans" pitchFamily="34" charset="-122"/>
                  <a:cs typeface="DM Sans" pitchFamily="34" charset="-120"/>
                </a:rPr>
                <a:t>$540/year</a:t>
              </a:r>
              <a:r>
                <a:rPr lang="en-US" sz="1050" dirty="0">
                  <a:solidFill>
                    <a:srgbClr val="454240"/>
                  </a:solidFill>
                  <a:latin typeface="DM Sans" pitchFamily="34" charset="0"/>
                  <a:ea typeface="DM Sans" pitchFamily="34" charset="-122"/>
                  <a:cs typeface="DM Sans" pitchFamily="34" charset="-120"/>
                </a:rPr>
                <a:t>. </a:t>
              </a:r>
              <a:r>
                <a:rPr lang="en-US" sz="1050" b="1" dirty="0">
                  <a:solidFill>
                    <a:srgbClr val="454240"/>
                  </a:solidFill>
                  <a:latin typeface="DM Sans" pitchFamily="34" charset="0"/>
                  <a:ea typeface="DM Sans" pitchFamily="34" charset="-122"/>
                  <a:cs typeface="DM Sans" pitchFamily="34" charset="-120"/>
                </a:rPr>
                <a:t>2 weeks</a:t>
              </a:r>
              <a:r>
                <a:rPr lang="en-US" sz="1050" dirty="0">
                  <a:solidFill>
                    <a:srgbClr val="454240"/>
                  </a:solidFill>
                  <a:latin typeface="DM Sans" pitchFamily="34" charset="0"/>
                  <a:ea typeface="DM Sans" pitchFamily="34" charset="-122"/>
                  <a:cs typeface="DM Sans" pitchFamily="34" charset="-120"/>
                </a:rPr>
                <a:t> implementation.</a:t>
              </a:r>
              <a:endParaRPr lang="en-US" sz="1050" dirty="0"/>
            </a:p>
          </p:txBody>
        </p:sp>
      </p:grpSp>
      <p:sp>
        <p:nvSpPr>
          <p:cNvPr id="722" name="Text 0">
            <a:extLst>
              <a:ext uri="{FF2B5EF4-FFF2-40B4-BE49-F238E27FC236}">
                <a16:creationId xmlns:a16="http://schemas.microsoft.com/office/drawing/2014/main" id="{D6A582F9-DBEC-667F-525D-22BE41F6C3EA}"/>
              </a:ext>
            </a:extLst>
          </p:cNvPr>
          <p:cNvSpPr/>
          <p:nvPr/>
        </p:nvSpPr>
        <p:spPr>
          <a:xfrm>
            <a:off x="225073" y="1517023"/>
            <a:ext cx="4101148" cy="62007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4850"/>
              </a:lnSpc>
              <a:buNone/>
            </a:pPr>
            <a:r>
              <a:rPr lang="en-US" sz="1400" dirty="0">
                <a:solidFill>
                  <a:srgbClr val="5C4E3D"/>
                </a:solidFill>
                <a:latin typeface="Libre Baskerville" pitchFamily="34" charset="0"/>
                <a:ea typeface="Libre Baskerville" pitchFamily="34" charset="-122"/>
                <a:cs typeface="Libre Baskerville" pitchFamily="34" charset="-120"/>
              </a:rPr>
              <a:t>Technical Controls: Immediate Priorities</a:t>
            </a:r>
            <a:endParaRPr lang="en-US" sz="1400" dirty="0"/>
          </a:p>
        </p:txBody>
      </p:sp>
      <p:sp>
        <p:nvSpPr>
          <p:cNvPr id="723" name="Text 0">
            <a:extLst>
              <a:ext uri="{FF2B5EF4-FFF2-40B4-BE49-F238E27FC236}">
                <a16:creationId xmlns:a16="http://schemas.microsoft.com/office/drawing/2014/main" id="{06385B50-B00A-E2E5-8EA4-BC65C94EEA3C}"/>
              </a:ext>
            </a:extLst>
          </p:cNvPr>
          <p:cNvSpPr/>
          <p:nvPr/>
        </p:nvSpPr>
        <p:spPr>
          <a:xfrm>
            <a:off x="435482" y="3945922"/>
            <a:ext cx="4101148" cy="62007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4850"/>
              </a:lnSpc>
              <a:buNone/>
            </a:pPr>
            <a:r>
              <a:rPr lang="en-US" sz="1400" dirty="0">
                <a:solidFill>
                  <a:srgbClr val="5C4E3D"/>
                </a:solidFill>
                <a:latin typeface="Libre Baskerville" pitchFamily="34" charset="0"/>
                <a:ea typeface="Libre Baskerville" pitchFamily="34" charset="-122"/>
                <a:cs typeface="Libre Baskerville" pitchFamily="34" charset="-120"/>
              </a:rPr>
              <a:t>Process/Training Controls:</a:t>
            </a:r>
            <a:endParaRPr lang="en-US" sz="1400" dirty="0"/>
          </a:p>
        </p:txBody>
      </p:sp>
      <p:grpSp>
        <p:nvGrpSpPr>
          <p:cNvPr id="724" name="Group 723">
            <a:extLst>
              <a:ext uri="{FF2B5EF4-FFF2-40B4-BE49-F238E27FC236}">
                <a16:creationId xmlns:a16="http://schemas.microsoft.com/office/drawing/2014/main" id="{E5D61486-1456-A6CE-51A6-26F9FD72F950}"/>
              </a:ext>
            </a:extLst>
          </p:cNvPr>
          <p:cNvGrpSpPr/>
          <p:nvPr/>
        </p:nvGrpSpPr>
        <p:grpSpPr>
          <a:xfrm>
            <a:off x="508879" y="4661582"/>
            <a:ext cx="3158175" cy="1293982"/>
            <a:chOff x="-425410" y="2188132"/>
            <a:chExt cx="6422231" cy="2079307"/>
          </a:xfrm>
        </p:grpSpPr>
        <p:sp>
          <p:nvSpPr>
            <p:cNvPr id="725" name="Shape 2">
              <a:extLst>
                <a:ext uri="{FF2B5EF4-FFF2-40B4-BE49-F238E27FC236}">
                  <a16:creationId xmlns:a16="http://schemas.microsoft.com/office/drawing/2014/main" id="{DF4DD500-4C72-626C-563C-67F3193B023F}"/>
                </a:ext>
              </a:extLst>
            </p:cNvPr>
            <p:cNvSpPr/>
            <p:nvPr/>
          </p:nvSpPr>
          <p:spPr>
            <a:xfrm>
              <a:off x="-425410" y="2485788"/>
              <a:ext cx="6422231" cy="1781651"/>
            </a:xfrm>
            <a:prstGeom prst="roundRect">
              <a:avLst>
                <a:gd name="adj" fmla="val 6159"/>
              </a:avLst>
            </a:prstGeom>
            <a:solidFill>
              <a:srgbClr val="FFFDFA"/>
            </a:solidFill>
            <a:ln/>
          </p:spPr>
          <p:txBody>
            <a:bodyPr/>
            <a:lstStyle/>
            <a:p>
              <a:endParaRPr lang="en-IN"/>
            </a:p>
          </p:txBody>
        </p:sp>
        <p:sp>
          <p:nvSpPr>
            <p:cNvPr id="726" name="Shape 3">
              <a:extLst>
                <a:ext uri="{FF2B5EF4-FFF2-40B4-BE49-F238E27FC236}">
                  <a16:creationId xmlns:a16="http://schemas.microsoft.com/office/drawing/2014/main" id="{D806862C-CB2B-23D1-90F3-89ED7B1E28BB}"/>
                </a:ext>
              </a:extLst>
            </p:cNvPr>
            <p:cNvSpPr/>
            <p:nvPr/>
          </p:nvSpPr>
          <p:spPr>
            <a:xfrm>
              <a:off x="-425410" y="2462928"/>
              <a:ext cx="6422231" cy="91440"/>
            </a:xfrm>
            <a:prstGeom prst="roundRect">
              <a:avLst>
                <a:gd name="adj" fmla="val 91163"/>
              </a:avLst>
            </a:prstGeom>
            <a:solidFill>
              <a:srgbClr val="B88E23"/>
            </a:solidFill>
            <a:ln/>
          </p:spPr>
          <p:txBody>
            <a:bodyPr/>
            <a:lstStyle/>
            <a:p>
              <a:endParaRPr lang="en-IN"/>
            </a:p>
          </p:txBody>
        </p:sp>
        <p:sp>
          <p:nvSpPr>
            <p:cNvPr id="727" name="Shape 4">
              <a:extLst>
                <a:ext uri="{FF2B5EF4-FFF2-40B4-BE49-F238E27FC236}">
                  <a16:creationId xmlns:a16="http://schemas.microsoft.com/office/drawing/2014/main" id="{38C88534-5975-6B3A-B63D-874572C0AB2F}"/>
                </a:ext>
              </a:extLst>
            </p:cNvPr>
            <p:cNvSpPr/>
            <p:nvPr/>
          </p:nvSpPr>
          <p:spPr>
            <a:xfrm>
              <a:off x="2488049" y="2188132"/>
              <a:ext cx="595313" cy="595313"/>
            </a:xfrm>
            <a:prstGeom prst="roundRect">
              <a:avLst>
                <a:gd name="adj" fmla="val 153600"/>
              </a:avLst>
            </a:prstGeom>
            <a:solidFill>
              <a:srgbClr val="B88E23"/>
            </a:solidFill>
            <a:ln/>
          </p:spPr>
          <p:txBody>
            <a:bodyPr/>
            <a:lstStyle/>
            <a:p>
              <a:endParaRPr lang="en-IN"/>
            </a:p>
          </p:txBody>
        </p:sp>
        <p:pic>
          <p:nvPicPr>
            <p:cNvPr id="728" name="Image 0">
              <a:extLst>
                <a:ext uri="{FF2B5EF4-FFF2-40B4-BE49-F238E27FC236}">
                  <a16:creationId xmlns:a16="http://schemas.microsoft.com/office/drawing/2014/main" id="{C69F8111-D6EE-EA4D-D893-4AFA99661A7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6643" y="2366725"/>
              <a:ext cx="238125" cy="238125"/>
            </a:xfrm>
            <a:prstGeom prst="rect">
              <a:avLst/>
            </a:prstGeom>
          </p:spPr>
        </p:pic>
        <p:sp>
          <p:nvSpPr>
            <p:cNvPr id="729" name="Text 5">
              <a:extLst>
                <a:ext uri="{FF2B5EF4-FFF2-40B4-BE49-F238E27FC236}">
                  <a16:creationId xmlns:a16="http://schemas.microsoft.com/office/drawing/2014/main" id="{1D743E30-FECE-0CEF-E454-AACE83A1C895}"/>
                </a:ext>
              </a:extLst>
            </p:cNvPr>
            <p:cNvSpPr/>
            <p:nvPr/>
          </p:nvSpPr>
          <p:spPr>
            <a:xfrm>
              <a:off x="-204192" y="2981921"/>
              <a:ext cx="4398169" cy="31015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400"/>
                </a:lnSpc>
              </a:pPr>
              <a:r>
                <a:rPr lang="en-US" sz="1200" dirty="0">
                  <a:solidFill>
                    <a:srgbClr val="454240"/>
                  </a:solidFill>
                  <a:latin typeface="Libre Baskerville" pitchFamily="34" charset="0"/>
                  <a:ea typeface="Libre Baskerville" pitchFamily="34" charset="-122"/>
                  <a:cs typeface="Libre Baskerville" pitchFamily="34" charset="-120"/>
                </a:rPr>
                <a:t>Security Awareness Foundation Training</a:t>
              </a:r>
              <a:endParaRPr lang="en-US" sz="1200" dirty="0"/>
            </a:p>
          </p:txBody>
        </p:sp>
        <p:sp>
          <p:nvSpPr>
            <p:cNvPr id="730" name="Text 6">
              <a:extLst>
                <a:ext uri="{FF2B5EF4-FFF2-40B4-BE49-F238E27FC236}">
                  <a16:creationId xmlns:a16="http://schemas.microsoft.com/office/drawing/2014/main" id="{BFC4DE04-B0D6-6040-1299-A482C16BFABE}"/>
                </a:ext>
              </a:extLst>
            </p:cNvPr>
            <p:cNvSpPr/>
            <p:nvPr/>
          </p:nvSpPr>
          <p:spPr>
            <a:xfrm>
              <a:off x="-204192" y="3411142"/>
              <a:ext cx="5979795"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500"/>
                </a:lnSpc>
              </a:pPr>
              <a:r>
                <a:rPr lang="en-US" sz="1050" dirty="0">
                  <a:solidFill>
                    <a:srgbClr val="454240"/>
                  </a:solidFill>
                  <a:latin typeface="DM Sans" pitchFamily="34" charset="0"/>
                  <a:ea typeface="DM Sans" pitchFamily="34" charset="-122"/>
                  <a:cs typeface="DM Sans" pitchFamily="34" charset="-120"/>
                </a:rPr>
                <a:t>90-minute self-paced modules for all 55 employees </a:t>
              </a:r>
              <a:r>
                <a:rPr lang="en-US" sz="1050" b="1" dirty="0">
                  <a:solidFill>
                    <a:srgbClr val="454240"/>
                  </a:solidFill>
                  <a:latin typeface="DM Sans" pitchFamily="34" charset="0"/>
                  <a:ea typeface="DM Sans" pitchFamily="34" charset="-122"/>
                  <a:cs typeface="DM Sans" pitchFamily="34" charset="-120"/>
                </a:rPr>
                <a:t>Cost: Included in $1,375/year</a:t>
              </a:r>
              <a:endParaRPr lang="en-US" sz="1050" dirty="0"/>
            </a:p>
          </p:txBody>
        </p:sp>
      </p:grpSp>
      <p:grpSp>
        <p:nvGrpSpPr>
          <p:cNvPr id="731" name="Group 730">
            <a:extLst>
              <a:ext uri="{FF2B5EF4-FFF2-40B4-BE49-F238E27FC236}">
                <a16:creationId xmlns:a16="http://schemas.microsoft.com/office/drawing/2014/main" id="{32216280-AB7B-50C9-F0E2-C78B8BC5F3FF}"/>
              </a:ext>
            </a:extLst>
          </p:cNvPr>
          <p:cNvGrpSpPr/>
          <p:nvPr/>
        </p:nvGrpSpPr>
        <p:grpSpPr>
          <a:xfrm>
            <a:off x="4354867" y="4661582"/>
            <a:ext cx="3158175" cy="1293982"/>
            <a:chOff x="-425410" y="2188132"/>
            <a:chExt cx="6422231" cy="2079307"/>
          </a:xfrm>
        </p:grpSpPr>
        <p:sp>
          <p:nvSpPr>
            <p:cNvPr id="732" name="Shape 2">
              <a:extLst>
                <a:ext uri="{FF2B5EF4-FFF2-40B4-BE49-F238E27FC236}">
                  <a16:creationId xmlns:a16="http://schemas.microsoft.com/office/drawing/2014/main" id="{A9B67421-BE44-939D-7D03-A0F43CA95EFB}"/>
                </a:ext>
              </a:extLst>
            </p:cNvPr>
            <p:cNvSpPr/>
            <p:nvPr/>
          </p:nvSpPr>
          <p:spPr>
            <a:xfrm>
              <a:off x="-425410" y="2485788"/>
              <a:ext cx="6422231" cy="1781651"/>
            </a:xfrm>
            <a:prstGeom prst="roundRect">
              <a:avLst>
                <a:gd name="adj" fmla="val 6159"/>
              </a:avLst>
            </a:prstGeom>
            <a:solidFill>
              <a:srgbClr val="FFFDFA"/>
            </a:solidFill>
            <a:ln/>
          </p:spPr>
          <p:txBody>
            <a:bodyPr/>
            <a:lstStyle/>
            <a:p>
              <a:endParaRPr lang="en-IN"/>
            </a:p>
          </p:txBody>
        </p:sp>
        <p:sp>
          <p:nvSpPr>
            <p:cNvPr id="733" name="Shape 3">
              <a:extLst>
                <a:ext uri="{FF2B5EF4-FFF2-40B4-BE49-F238E27FC236}">
                  <a16:creationId xmlns:a16="http://schemas.microsoft.com/office/drawing/2014/main" id="{FF47462E-0D18-D90D-5633-749FE6D72090}"/>
                </a:ext>
              </a:extLst>
            </p:cNvPr>
            <p:cNvSpPr/>
            <p:nvPr/>
          </p:nvSpPr>
          <p:spPr>
            <a:xfrm>
              <a:off x="-425410" y="2462928"/>
              <a:ext cx="6422231" cy="91440"/>
            </a:xfrm>
            <a:prstGeom prst="roundRect">
              <a:avLst>
                <a:gd name="adj" fmla="val 91163"/>
              </a:avLst>
            </a:prstGeom>
            <a:solidFill>
              <a:srgbClr val="B88E23"/>
            </a:solidFill>
            <a:ln/>
          </p:spPr>
          <p:txBody>
            <a:bodyPr/>
            <a:lstStyle/>
            <a:p>
              <a:endParaRPr lang="en-IN"/>
            </a:p>
          </p:txBody>
        </p:sp>
        <p:sp>
          <p:nvSpPr>
            <p:cNvPr id="734" name="Shape 4">
              <a:extLst>
                <a:ext uri="{FF2B5EF4-FFF2-40B4-BE49-F238E27FC236}">
                  <a16:creationId xmlns:a16="http://schemas.microsoft.com/office/drawing/2014/main" id="{26A53736-B9D6-1663-77C3-854AF813130B}"/>
                </a:ext>
              </a:extLst>
            </p:cNvPr>
            <p:cNvSpPr/>
            <p:nvPr/>
          </p:nvSpPr>
          <p:spPr>
            <a:xfrm>
              <a:off x="2488049" y="2188132"/>
              <a:ext cx="595313" cy="595313"/>
            </a:xfrm>
            <a:prstGeom prst="roundRect">
              <a:avLst>
                <a:gd name="adj" fmla="val 153600"/>
              </a:avLst>
            </a:prstGeom>
            <a:solidFill>
              <a:srgbClr val="B88E23"/>
            </a:solidFill>
            <a:ln/>
          </p:spPr>
          <p:txBody>
            <a:bodyPr/>
            <a:lstStyle/>
            <a:p>
              <a:endParaRPr lang="en-IN"/>
            </a:p>
          </p:txBody>
        </p:sp>
        <p:pic>
          <p:nvPicPr>
            <p:cNvPr id="735" name="Image 0">
              <a:extLst>
                <a:ext uri="{FF2B5EF4-FFF2-40B4-BE49-F238E27FC236}">
                  <a16:creationId xmlns:a16="http://schemas.microsoft.com/office/drawing/2014/main" id="{88C530AB-4964-9D4E-E37E-18022B51079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6643" y="2366725"/>
              <a:ext cx="238125" cy="238125"/>
            </a:xfrm>
            <a:prstGeom prst="rect">
              <a:avLst/>
            </a:prstGeom>
          </p:spPr>
        </p:pic>
        <p:sp>
          <p:nvSpPr>
            <p:cNvPr id="736" name="Text 5">
              <a:extLst>
                <a:ext uri="{FF2B5EF4-FFF2-40B4-BE49-F238E27FC236}">
                  <a16:creationId xmlns:a16="http://schemas.microsoft.com/office/drawing/2014/main" id="{314A4D7B-DB3D-0187-5CB9-238372BF1D34}"/>
                </a:ext>
              </a:extLst>
            </p:cNvPr>
            <p:cNvSpPr/>
            <p:nvPr/>
          </p:nvSpPr>
          <p:spPr>
            <a:xfrm>
              <a:off x="-204192" y="2981921"/>
              <a:ext cx="4398169" cy="310158"/>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400"/>
                </a:lnSpc>
              </a:pPr>
              <a:r>
                <a:rPr lang="en-US" sz="1200" dirty="0">
                  <a:solidFill>
                    <a:srgbClr val="454240"/>
                  </a:solidFill>
                  <a:latin typeface="Libre Baskerville" pitchFamily="34" charset="0"/>
                  <a:ea typeface="Libre Baskerville" pitchFamily="34" charset="-122"/>
                  <a:cs typeface="Libre Baskerville" pitchFamily="34" charset="-120"/>
                </a:rPr>
                <a:t>MFA Enrollment Training</a:t>
              </a:r>
              <a:endParaRPr lang="en-US" sz="1200" dirty="0"/>
            </a:p>
          </p:txBody>
        </p:sp>
        <p:sp>
          <p:nvSpPr>
            <p:cNvPr id="737" name="Text 6">
              <a:extLst>
                <a:ext uri="{FF2B5EF4-FFF2-40B4-BE49-F238E27FC236}">
                  <a16:creationId xmlns:a16="http://schemas.microsoft.com/office/drawing/2014/main" id="{039BAA1B-811F-6846-893B-CCF54948C6CE}"/>
                </a:ext>
              </a:extLst>
            </p:cNvPr>
            <p:cNvSpPr/>
            <p:nvPr/>
          </p:nvSpPr>
          <p:spPr>
            <a:xfrm>
              <a:off x="-204192" y="3411142"/>
              <a:ext cx="5979795" cy="6350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2500"/>
                </a:lnSpc>
              </a:pPr>
              <a:r>
                <a:rPr lang="en-US" sz="1050" dirty="0">
                  <a:solidFill>
                    <a:srgbClr val="454240"/>
                  </a:solidFill>
                  <a:latin typeface="DM Sans" pitchFamily="34" charset="0"/>
                  <a:ea typeface="DM Sans" pitchFamily="34" charset="-122"/>
                  <a:cs typeface="DM Sans" pitchFamily="34" charset="-120"/>
                </a:rPr>
                <a:t>15-minute live webinar + recorded video for all 55 employees. </a:t>
              </a:r>
              <a:endParaRPr lang="en-US" sz="1050" dirty="0"/>
            </a:p>
          </p:txBody>
        </p:sp>
      </p:grpSp>
    </p:spTree>
    <p:extLst>
      <p:ext uri="{BB962C8B-B14F-4D97-AF65-F5344CB8AC3E}">
        <p14:creationId xmlns:p14="http://schemas.microsoft.com/office/powerpoint/2010/main" val="2904849567"/>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2517</TotalTime>
  <Words>2949</Words>
  <Application>Microsoft Office PowerPoint</Application>
  <PresentationFormat>Widescreen</PresentationFormat>
  <Paragraphs>382</Paragraphs>
  <Slides>18</Slides>
  <Notes>5</Notes>
  <HiddenSlides>1</HiddenSlides>
  <MMClips>0</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18</vt:i4>
      </vt:variant>
    </vt:vector>
  </HeadingPairs>
  <TitlesOfParts>
    <vt:vector size="36" baseType="lpstr">
      <vt:lpstr>Aptos</vt:lpstr>
      <vt:lpstr>Arial</vt:lpstr>
      <vt:lpstr>Calibri</vt:lpstr>
      <vt:lpstr>DM Sans</vt:lpstr>
      <vt:lpstr>Gelasio</vt:lpstr>
      <vt:lpstr>Gelasio Semi Bold</vt:lpstr>
      <vt:lpstr>Host Grotesk Medium</vt:lpstr>
      <vt:lpstr>Inter</vt:lpstr>
      <vt:lpstr>Inter Bold</vt:lpstr>
      <vt:lpstr>Libre Baskerville</vt:lpstr>
      <vt:lpstr>Libre Baskerville Light</vt:lpstr>
      <vt:lpstr>Proximus</vt:lpstr>
      <vt:lpstr>Roboto</vt:lpstr>
      <vt:lpstr>Shantell Sans</vt:lpstr>
      <vt:lpstr>ui-sans-serif</vt:lpstr>
      <vt:lpstr>2_Office Theme</vt:lpstr>
      <vt:lpstr>3_Office Theme</vt:lpstr>
      <vt:lpstr>1_Office Theme</vt:lpstr>
      <vt:lpstr>PowerPoint Presentation</vt:lpstr>
      <vt:lpstr>On today’s  Agenda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ISO27001 AcmeTech's Security Landscape</vt:lpstr>
      <vt:lpstr>PowerPoint Presentation</vt:lpstr>
      <vt:lpstr>ISO27001- Lifecycle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Kedar Arvind Pavaskar</dc:creator>
  <cp:lastModifiedBy>Kedar Pavaskar</cp:lastModifiedBy>
  <cp:revision>5</cp:revision>
  <dcterms:created xsi:type="dcterms:W3CDTF">2026-02-06T17:45:30Z</dcterms:created>
  <dcterms:modified xsi:type="dcterms:W3CDTF">2026-02-15T08:27:18Z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c655256-13e9-4c0b-ba73-c54361842301_Enabled">
    <vt:lpwstr>true</vt:lpwstr>
  </property>
  <property fmtid="{D5CDD505-2E9C-101B-9397-08002B2CF9AE}" pid="3" name="MSIP_Label_ec655256-13e9-4c0b-ba73-c54361842301_SetDate">
    <vt:lpwstr>2026-02-07T14:22:20Z</vt:lpwstr>
  </property>
  <property fmtid="{D5CDD505-2E9C-101B-9397-08002B2CF9AE}" pid="4" name="MSIP_Label_ec655256-13e9-4c0b-ba73-c54361842301_Method">
    <vt:lpwstr>Privileged</vt:lpwstr>
  </property>
  <property fmtid="{D5CDD505-2E9C-101B-9397-08002B2CF9AE}" pid="5" name="MSIP_Label_ec655256-13e9-4c0b-ba73-c54361842301_Name">
    <vt:lpwstr>Public</vt:lpwstr>
  </property>
  <property fmtid="{D5CDD505-2E9C-101B-9397-08002B2CF9AE}" pid="6" name="MSIP_Label_ec655256-13e9-4c0b-ba73-c54361842301_SiteId">
    <vt:lpwstr>edf442f5-b994-4c86-a131-b42b03a16c95</vt:lpwstr>
  </property>
  <property fmtid="{D5CDD505-2E9C-101B-9397-08002B2CF9AE}" pid="7" name="MSIP_Label_ec655256-13e9-4c0b-ba73-c54361842301_ActionId">
    <vt:lpwstr>c97db769-1914-4b99-91f7-65c0d125fa97</vt:lpwstr>
  </property>
  <property fmtid="{D5CDD505-2E9C-101B-9397-08002B2CF9AE}" pid="8" name="MSIP_Label_ec655256-13e9-4c0b-ba73-c54361842301_ContentBits">
    <vt:lpwstr>0</vt:lpwstr>
  </property>
  <property fmtid="{D5CDD505-2E9C-101B-9397-08002B2CF9AE}" pid="9" name="MSIP_Label_ec655256-13e9-4c0b-ba73-c54361842301_Tag">
    <vt:lpwstr>10, 0, 1, 1</vt:lpwstr>
  </property>
</Properties>
</file>

<file path=docProps/thumbnail.jpeg>
</file>